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Proxima Nova"/>
      <p:regular r:id="rId23"/>
      <p:bold r:id="rId24"/>
      <p:italic r:id="rId25"/>
      <p:boldItalic r:id="rId26"/>
    </p:embeddedFont>
    <p:embeddedFont>
      <p:font typeface="Alfa Slab One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ProximaNova-bold.fntdata"/><Relationship Id="rId23" Type="http://schemas.openxmlformats.org/officeDocument/2006/relationships/font" Target="fonts/ProximaNov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roximaNova-boldItalic.fntdata"/><Relationship Id="rId25" Type="http://schemas.openxmlformats.org/officeDocument/2006/relationships/font" Target="fonts/ProximaNova-italic.fntdata"/><Relationship Id="rId27" Type="http://schemas.openxmlformats.org/officeDocument/2006/relationships/font" Target="fonts/AlfaSlabOn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cf6d00ed6d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2cf6d00ed6d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cf6d00ed6d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cf6d00ed6d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cf6d00ed6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cf6d00ed6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cf6d00ed6d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cf6d00ed6d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cf6d00ed6d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cf6d00ed6d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cf6d00ed6d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cf6d00ed6d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cf6d00ed6d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cf6d00ed6d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cf6d00ed6d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cf6d00ed6d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cf6d00ed6d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cf6d00ed6d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cf6d00ed6d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cf6d00ed6d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cf6d00ed6d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cf6d00ed6d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cf6d00ed6d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cf6d00ed6d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cf6d00ed6d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cf6d00ed6d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cf6d00ed6d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cf6d00ed6d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cf6d00ed6d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cf6d00ed6d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cf6d00ed6d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cf6d00ed6d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cf9adb5b6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cf9adb5b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oogle Shape;11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1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0" l="11293" r="39085" t="0"/>
          <a:stretch/>
        </p:blipFill>
        <p:spPr>
          <a:xfrm>
            <a:off x="3030400" y="152400"/>
            <a:ext cx="3083199" cy="34973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1213050" y="3946825"/>
            <a:ext cx="67179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Dogs can bark, run fast, but can’t climb.</a:t>
            </a:r>
            <a:endParaRPr sz="3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5" name="Google Shape;6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/>
        </p:nvSpPr>
        <p:spPr>
          <a:xfrm>
            <a:off x="1213050" y="3946825"/>
            <a:ext cx="6717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Cats</a:t>
            </a: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can jump, meow, climb trees, but can’t fly.</a:t>
            </a:r>
            <a:endParaRPr sz="3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3776" y="572275"/>
            <a:ext cx="3892924" cy="291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4">
            <a:alphaModFix/>
          </a:blip>
          <a:srcRect b="12782" l="10981" r="27533" t="19836"/>
          <a:stretch/>
        </p:blipFill>
        <p:spPr>
          <a:xfrm>
            <a:off x="5485030" y="572275"/>
            <a:ext cx="1998246" cy="29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1213050" y="3946825"/>
            <a:ext cx="6717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Parrots</a:t>
            </a: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can fly, but can’t swim or bark.</a:t>
            </a:r>
            <a:endParaRPr sz="3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2275" y="432300"/>
            <a:ext cx="5059449" cy="31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1213050" y="3841875"/>
            <a:ext cx="67179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Rabbits </a:t>
            </a: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can run fast, jump, but can’t meow.</a:t>
            </a:r>
            <a:endParaRPr sz="3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2788" y="210700"/>
            <a:ext cx="4898427" cy="326960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/>
        </p:nvSpPr>
        <p:spPr>
          <a:xfrm>
            <a:off x="1213050" y="3946825"/>
            <a:ext cx="67179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Monkeys</a:t>
            </a: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can climb trees, run fast, but can’t bark.</a:t>
            </a:r>
            <a:endParaRPr sz="3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 rotWithShape="1">
          <a:blip r:embed="rId3">
            <a:alphaModFix/>
          </a:blip>
          <a:srcRect b="0" l="12414" r="12617" t="0"/>
          <a:stretch/>
        </p:blipFill>
        <p:spPr>
          <a:xfrm>
            <a:off x="1614750" y="257375"/>
            <a:ext cx="5914501" cy="33629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/>
        </p:nvSpPr>
        <p:spPr>
          <a:xfrm>
            <a:off x="1213050" y="3440450"/>
            <a:ext cx="67179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Snakes can crawl, </a:t>
            </a: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but can’t fly or bark.</a:t>
            </a:r>
            <a:endParaRPr sz="3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0438" y="304800"/>
            <a:ext cx="5083120" cy="313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/>
        </p:nvSpPr>
        <p:spPr>
          <a:xfrm>
            <a:off x="1213050" y="3946825"/>
            <a:ext cx="6717900" cy="9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Dogs can run, but Barney can’t, because he is in a cage.</a:t>
            </a:r>
            <a:endParaRPr sz="3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0988" y="210700"/>
            <a:ext cx="3642025" cy="364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/>
        </p:nvSpPr>
        <p:spPr>
          <a:xfrm>
            <a:off x="1213050" y="3690250"/>
            <a:ext cx="67179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Birds</a:t>
            </a: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can fly, but this parrot can’t, because it is in a cage</a:t>
            </a:r>
            <a:endParaRPr sz="3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4463" y="455650"/>
            <a:ext cx="5075076" cy="285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/>
        </p:nvSpPr>
        <p:spPr>
          <a:xfrm>
            <a:off x="1213050" y="3795225"/>
            <a:ext cx="6717900" cy="10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Monkeys can climb trees</a:t>
            </a: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, but this monkey can’t.</a:t>
            </a:r>
            <a:endParaRPr sz="3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21" name="Google Shape;1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8625" y="385650"/>
            <a:ext cx="5646750" cy="31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/>
        </p:nvSpPr>
        <p:spPr>
          <a:xfrm>
            <a:off x="1213050" y="3818550"/>
            <a:ext cx="6717900" cy="10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Rabbits</a:t>
            </a: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can jump and run, but this rabbit can’t.</a:t>
            </a:r>
            <a:endParaRPr sz="3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5050" y="199050"/>
            <a:ext cx="5153901" cy="336292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/>
        </p:nvSpPr>
        <p:spPr>
          <a:xfrm>
            <a:off x="1213050" y="3818550"/>
            <a:ext cx="6717900" cy="10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Snakes</a:t>
            </a:r>
            <a:r>
              <a:rPr lang="tr" sz="3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can swim and climb trees, but this snake can’t</a:t>
            </a:r>
            <a:endParaRPr sz="3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35" name="Google Shape;135;p24"/>
          <p:cNvPicPr preferRelativeResize="0"/>
          <p:nvPr/>
        </p:nvPicPr>
        <p:blipFill rotWithShape="1">
          <a:blip r:embed="rId3">
            <a:alphaModFix/>
          </a:blip>
          <a:srcRect b="13614" l="0" r="0" t="19812"/>
          <a:stretch/>
        </p:blipFill>
        <p:spPr>
          <a:xfrm>
            <a:off x="1710288" y="788525"/>
            <a:ext cx="5723424" cy="2857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5"/>
          <p:cNvPicPr preferRelativeResize="0"/>
          <p:nvPr/>
        </p:nvPicPr>
        <p:blipFill rotWithShape="1">
          <a:blip r:embed="rId3">
            <a:alphaModFix/>
          </a:blip>
          <a:srcRect b="26789" l="23628" r="28867" t="22203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5"/>
          <p:cNvSpPr txBox="1"/>
          <p:nvPr/>
        </p:nvSpPr>
        <p:spPr>
          <a:xfrm>
            <a:off x="904425" y="97975"/>
            <a:ext cx="622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Animals:</a:t>
            </a:r>
            <a:endParaRPr b="1"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3" name="Google Shape;143;p25"/>
          <p:cNvSpPr txBox="1"/>
          <p:nvPr/>
        </p:nvSpPr>
        <p:spPr>
          <a:xfrm>
            <a:off x="6942875" y="278250"/>
            <a:ext cx="1862100" cy="464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Abilities:</a:t>
            </a:r>
            <a:endParaRPr b="1"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bark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run (fast)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climb (trees)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jump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meow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fly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crawl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swim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44" name="Google Shape;144;p25"/>
          <p:cNvPicPr preferRelativeResize="0"/>
          <p:nvPr/>
        </p:nvPicPr>
        <p:blipFill rotWithShape="1">
          <a:blip r:embed="rId4">
            <a:alphaModFix/>
          </a:blip>
          <a:srcRect b="0" l="11293" r="39085" t="0"/>
          <a:stretch/>
        </p:blipFill>
        <p:spPr>
          <a:xfrm>
            <a:off x="106325" y="559675"/>
            <a:ext cx="1450552" cy="164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3388" y="706474"/>
            <a:ext cx="2153222" cy="135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01512" y="3150716"/>
            <a:ext cx="2025201" cy="1351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5"/>
          <p:cNvPicPr preferRelativeResize="0"/>
          <p:nvPr/>
        </p:nvPicPr>
        <p:blipFill rotWithShape="1">
          <a:blip r:embed="rId7">
            <a:alphaModFix/>
          </a:blip>
          <a:srcRect b="0" l="12414" r="12617" t="0"/>
          <a:stretch/>
        </p:blipFill>
        <p:spPr>
          <a:xfrm>
            <a:off x="4360188" y="3292382"/>
            <a:ext cx="2128323" cy="121012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 txBox="1"/>
          <p:nvPr/>
        </p:nvSpPr>
        <p:spPr>
          <a:xfrm>
            <a:off x="335375" y="2241550"/>
            <a:ext cx="671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  dog			     parrot			                 cat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9" name="Google Shape;149;p25"/>
          <p:cNvSpPr txBox="1"/>
          <p:nvPr/>
        </p:nvSpPr>
        <p:spPr>
          <a:xfrm>
            <a:off x="106325" y="4502500"/>
            <a:ext cx="671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 snake			       rabbit			    monkey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83125" y="584238"/>
            <a:ext cx="2128324" cy="159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6325" y="3292375"/>
            <a:ext cx="1961696" cy="1210126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/>
          <p:nvPr/>
        </p:nvSpPr>
        <p:spPr>
          <a:xfrm>
            <a:off x="1444350" y="1956000"/>
            <a:ext cx="6255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4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LET’S PLAY THE GUESSING GAME!</a:t>
            </a:r>
            <a:endParaRPr b="1" sz="4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8" name="Google Shape;15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/>
          <p:nvPr/>
        </p:nvSpPr>
        <p:spPr>
          <a:xfrm>
            <a:off x="1813638" y="2404175"/>
            <a:ext cx="22857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A: Can I run fast?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Class: Yes, you can.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A: Am I a rabbit?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Class</a:t>
            </a: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: Yes, you are!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4" name="Google Shape;164;p27"/>
          <p:cNvSpPr txBox="1"/>
          <p:nvPr/>
        </p:nvSpPr>
        <p:spPr>
          <a:xfrm>
            <a:off x="5025825" y="2404175"/>
            <a:ext cx="22470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A: Can I climb trees?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Class</a:t>
            </a: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: No, you can’t.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A: Am I a dog?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Class</a:t>
            </a: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: Yes, you are!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5" name="Google Shape;16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1594" y="584475"/>
            <a:ext cx="2569774" cy="1715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7"/>
          <p:cNvPicPr preferRelativeResize="0"/>
          <p:nvPr/>
        </p:nvPicPr>
        <p:blipFill rotWithShape="1">
          <a:blip r:embed="rId4">
            <a:alphaModFix/>
          </a:blip>
          <a:srcRect b="0" l="11293" r="39085" t="0"/>
          <a:stretch/>
        </p:blipFill>
        <p:spPr>
          <a:xfrm>
            <a:off x="5347213" y="532262"/>
            <a:ext cx="1604235" cy="181970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8"/>
          <p:cNvPicPr preferRelativeResize="0"/>
          <p:nvPr/>
        </p:nvPicPr>
        <p:blipFill rotWithShape="1">
          <a:blip r:embed="rId3">
            <a:alphaModFix/>
          </a:blip>
          <a:srcRect b="26789" l="23628" r="28867" t="22203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8"/>
          <p:cNvSpPr txBox="1"/>
          <p:nvPr/>
        </p:nvSpPr>
        <p:spPr>
          <a:xfrm>
            <a:off x="904425" y="97975"/>
            <a:ext cx="622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Animals:</a:t>
            </a:r>
            <a:endParaRPr b="1"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4" name="Google Shape;174;p28"/>
          <p:cNvSpPr txBox="1"/>
          <p:nvPr/>
        </p:nvSpPr>
        <p:spPr>
          <a:xfrm>
            <a:off x="6942875" y="278250"/>
            <a:ext cx="1862100" cy="464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Abilities:</a:t>
            </a:r>
            <a:endParaRPr b="1"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bark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run (fast)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climb (trees)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jump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meow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fly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crawl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roxima Nova"/>
              <a:buChar char="●"/>
            </a:pPr>
            <a:r>
              <a:rPr lang="tr" sz="26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swim</a:t>
            </a:r>
            <a:endParaRPr sz="26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5" name="Google Shape;175;p28"/>
          <p:cNvPicPr preferRelativeResize="0"/>
          <p:nvPr/>
        </p:nvPicPr>
        <p:blipFill rotWithShape="1">
          <a:blip r:embed="rId4">
            <a:alphaModFix/>
          </a:blip>
          <a:srcRect b="0" l="11293" r="39085" t="0"/>
          <a:stretch/>
        </p:blipFill>
        <p:spPr>
          <a:xfrm>
            <a:off x="106325" y="559675"/>
            <a:ext cx="1450552" cy="164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3388" y="706474"/>
            <a:ext cx="2153222" cy="135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01512" y="3150716"/>
            <a:ext cx="2025201" cy="1351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8"/>
          <p:cNvPicPr preferRelativeResize="0"/>
          <p:nvPr/>
        </p:nvPicPr>
        <p:blipFill rotWithShape="1">
          <a:blip r:embed="rId7">
            <a:alphaModFix/>
          </a:blip>
          <a:srcRect b="0" l="12414" r="12617" t="0"/>
          <a:stretch/>
        </p:blipFill>
        <p:spPr>
          <a:xfrm>
            <a:off x="4360188" y="3292382"/>
            <a:ext cx="2128323" cy="121012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8"/>
          <p:cNvSpPr txBox="1"/>
          <p:nvPr/>
        </p:nvSpPr>
        <p:spPr>
          <a:xfrm>
            <a:off x="335375" y="2241550"/>
            <a:ext cx="671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  dog			     parrot			                 cat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0" name="Google Shape;180;p28"/>
          <p:cNvSpPr txBox="1"/>
          <p:nvPr/>
        </p:nvSpPr>
        <p:spPr>
          <a:xfrm>
            <a:off x="106325" y="4502500"/>
            <a:ext cx="671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 snake			       rabbit			    monkey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81" name="Google Shape;181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83125" y="584238"/>
            <a:ext cx="2128324" cy="159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6325" y="3292375"/>
            <a:ext cx="1961696" cy="1210126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/>
          <p:nvPr/>
        </p:nvSpPr>
        <p:spPr>
          <a:xfrm>
            <a:off x="1444350" y="1956000"/>
            <a:ext cx="6255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4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LET’S WRITE ABOUT FREE ANIMALS!</a:t>
            </a:r>
            <a:endParaRPr b="1" sz="4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9" name="Google Shape;18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