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76" r:id="rId14"/>
    <p:sldId id="268" r:id="rId15"/>
    <p:sldId id="271" r:id="rId16"/>
    <p:sldId id="270" r:id="rId17"/>
    <p:sldId id="269" r:id="rId18"/>
    <p:sldId id="272" r:id="rId19"/>
    <p:sldId id="275" r:id="rId20"/>
    <p:sldId id="273" r:id="rId21"/>
    <p:sldId id="274" r:id="rId22"/>
    <p:sldId id="279" r:id="rId23"/>
    <p:sldId id="280" r:id="rId24"/>
    <p:sldId id="278" r:id="rId2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74" autoAdjust="0"/>
    <p:restoredTop sz="94658"/>
  </p:normalViewPr>
  <p:slideViewPr>
    <p:cSldViewPr snapToGrid="0">
      <p:cViewPr varScale="1">
        <p:scale>
          <a:sx n="116" d="100"/>
          <a:sy n="116" d="100"/>
        </p:scale>
        <p:origin x="10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496B91-42ED-4BD1-88FA-41D96EAC6F1D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E4F4502-EDF0-489C-85F7-D4E17F128BF4}">
      <dgm:prSet/>
      <dgm:spPr/>
      <dgm:t>
        <a:bodyPr/>
        <a:lstStyle/>
        <a:p>
          <a:r>
            <a:rPr lang="en-US"/>
            <a:t>Would you define those cases as violence?</a:t>
          </a:r>
        </a:p>
      </dgm:t>
    </dgm:pt>
    <dgm:pt modelId="{CB0BA03D-7E7B-4886-A9A6-36E6E802DBF5}" type="parTrans" cxnId="{9C9DD84F-B5BC-4EA8-97DB-98CDBE61AA2C}">
      <dgm:prSet/>
      <dgm:spPr/>
      <dgm:t>
        <a:bodyPr/>
        <a:lstStyle/>
        <a:p>
          <a:endParaRPr lang="en-US"/>
        </a:p>
      </dgm:t>
    </dgm:pt>
    <dgm:pt modelId="{377F4BE5-D4C0-452F-8BA5-ABDD64E66B27}" type="sibTrans" cxnId="{9C9DD84F-B5BC-4EA8-97DB-98CDBE61AA2C}">
      <dgm:prSet/>
      <dgm:spPr/>
      <dgm:t>
        <a:bodyPr/>
        <a:lstStyle/>
        <a:p>
          <a:endParaRPr lang="en-US"/>
        </a:p>
      </dgm:t>
    </dgm:pt>
    <dgm:pt modelId="{7E968B3F-5059-4163-ABF1-27236B2D4E09}">
      <dgm:prSet/>
      <dgm:spPr/>
      <dgm:t>
        <a:bodyPr/>
        <a:lstStyle/>
        <a:p>
          <a:r>
            <a:rPr lang="en-US"/>
            <a:t>If you do, how would you evaluate their severity?</a:t>
          </a:r>
        </a:p>
      </dgm:t>
    </dgm:pt>
    <dgm:pt modelId="{9E872B1A-1E89-493B-8B9D-CE7DCC0641E7}" type="parTrans" cxnId="{7D0707FA-A22A-44A2-87D5-DF8452FE94BF}">
      <dgm:prSet/>
      <dgm:spPr/>
      <dgm:t>
        <a:bodyPr/>
        <a:lstStyle/>
        <a:p>
          <a:endParaRPr lang="en-US"/>
        </a:p>
      </dgm:t>
    </dgm:pt>
    <dgm:pt modelId="{77EC74ED-6EB2-4983-924A-7CE56671CF92}" type="sibTrans" cxnId="{7D0707FA-A22A-44A2-87D5-DF8452FE94BF}">
      <dgm:prSet/>
      <dgm:spPr/>
      <dgm:t>
        <a:bodyPr/>
        <a:lstStyle/>
        <a:p>
          <a:endParaRPr lang="en-US"/>
        </a:p>
      </dgm:t>
    </dgm:pt>
    <dgm:pt modelId="{BBE2EAA0-111F-4FAD-8878-161FC756B979}">
      <dgm:prSet/>
      <dgm:spPr/>
      <dgm:t>
        <a:bodyPr/>
        <a:lstStyle/>
        <a:p>
          <a:r>
            <a:rPr lang="en-US"/>
            <a:t>Do you think that they are acceptable or not?</a:t>
          </a:r>
        </a:p>
      </dgm:t>
    </dgm:pt>
    <dgm:pt modelId="{6135093A-3A9E-43B6-AEEA-82C2F58F5B9E}" type="parTrans" cxnId="{F247FCEE-939B-481E-8E27-131BF534AA9A}">
      <dgm:prSet/>
      <dgm:spPr/>
      <dgm:t>
        <a:bodyPr/>
        <a:lstStyle/>
        <a:p>
          <a:endParaRPr lang="en-US"/>
        </a:p>
      </dgm:t>
    </dgm:pt>
    <dgm:pt modelId="{12A8C309-7996-4C10-BF0F-52B2CF584D3D}" type="sibTrans" cxnId="{F247FCEE-939B-481E-8E27-131BF534AA9A}">
      <dgm:prSet/>
      <dgm:spPr/>
      <dgm:t>
        <a:bodyPr/>
        <a:lstStyle/>
        <a:p>
          <a:endParaRPr lang="en-US"/>
        </a:p>
      </dgm:t>
    </dgm:pt>
    <dgm:pt modelId="{D33558FC-0B6C-40EF-9055-26A1DE8A2472}" type="pres">
      <dgm:prSet presAssocID="{CB496B91-42ED-4BD1-88FA-41D96EAC6F1D}" presName="linear" presStyleCnt="0">
        <dgm:presLayoutVars>
          <dgm:animLvl val="lvl"/>
          <dgm:resizeHandles val="exact"/>
        </dgm:presLayoutVars>
      </dgm:prSet>
      <dgm:spPr/>
    </dgm:pt>
    <dgm:pt modelId="{9518E83F-882E-45A8-A4E1-5DC37706FB20}" type="pres">
      <dgm:prSet presAssocID="{BE4F4502-EDF0-489C-85F7-D4E17F128BF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E318165-E6E7-4BE5-9FDA-88BBC54E5EEC}" type="pres">
      <dgm:prSet presAssocID="{377F4BE5-D4C0-452F-8BA5-ABDD64E66B27}" presName="spacer" presStyleCnt="0"/>
      <dgm:spPr/>
    </dgm:pt>
    <dgm:pt modelId="{0CD9461C-1680-400F-B159-3EE27B534F73}" type="pres">
      <dgm:prSet presAssocID="{7E968B3F-5059-4163-ABF1-27236B2D4E0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493CD23-E86C-4C8B-9A54-17DF87CEA6AF}" type="pres">
      <dgm:prSet presAssocID="{77EC74ED-6EB2-4983-924A-7CE56671CF92}" presName="spacer" presStyleCnt="0"/>
      <dgm:spPr/>
    </dgm:pt>
    <dgm:pt modelId="{9479AB4A-92EE-458A-9437-445165BC7FE0}" type="pres">
      <dgm:prSet presAssocID="{BBE2EAA0-111F-4FAD-8878-161FC756B97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555194C-5890-4E54-B1A6-C54CE0BE4E9F}" type="presOf" srcId="{BBE2EAA0-111F-4FAD-8878-161FC756B979}" destId="{9479AB4A-92EE-458A-9437-445165BC7FE0}" srcOrd="0" destOrd="0" presId="urn:microsoft.com/office/officeart/2005/8/layout/vList2"/>
    <dgm:cxn modelId="{9C9DD84F-B5BC-4EA8-97DB-98CDBE61AA2C}" srcId="{CB496B91-42ED-4BD1-88FA-41D96EAC6F1D}" destId="{BE4F4502-EDF0-489C-85F7-D4E17F128BF4}" srcOrd="0" destOrd="0" parTransId="{CB0BA03D-7E7B-4886-A9A6-36E6E802DBF5}" sibTransId="{377F4BE5-D4C0-452F-8BA5-ABDD64E66B27}"/>
    <dgm:cxn modelId="{3DF38596-2A4D-4CB5-A1C1-09657A130C93}" type="presOf" srcId="{BE4F4502-EDF0-489C-85F7-D4E17F128BF4}" destId="{9518E83F-882E-45A8-A4E1-5DC37706FB20}" srcOrd="0" destOrd="0" presId="urn:microsoft.com/office/officeart/2005/8/layout/vList2"/>
    <dgm:cxn modelId="{74FAD19C-DEB4-41DE-A3B3-A16588ADD89E}" type="presOf" srcId="{CB496B91-42ED-4BD1-88FA-41D96EAC6F1D}" destId="{D33558FC-0B6C-40EF-9055-26A1DE8A2472}" srcOrd="0" destOrd="0" presId="urn:microsoft.com/office/officeart/2005/8/layout/vList2"/>
    <dgm:cxn modelId="{468B7BEE-0DB9-4FB0-B72B-065605E39577}" type="presOf" srcId="{7E968B3F-5059-4163-ABF1-27236B2D4E09}" destId="{0CD9461C-1680-400F-B159-3EE27B534F73}" srcOrd="0" destOrd="0" presId="urn:microsoft.com/office/officeart/2005/8/layout/vList2"/>
    <dgm:cxn modelId="{F247FCEE-939B-481E-8E27-131BF534AA9A}" srcId="{CB496B91-42ED-4BD1-88FA-41D96EAC6F1D}" destId="{BBE2EAA0-111F-4FAD-8878-161FC756B979}" srcOrd="2" destOrd="0" parTransId="{6135093A-3A9E-43B6-AEEA-82C2F58F5B9E}" sibTransId="{12A8C309-7996-4C10-BF0F-52B2CF584D3D}"/>
    <dgm:cxn modelId="{7D0707FA-A22A-44A2-87D5-DF8452FE94BF}" srcId="{CB496B91-42ED-4BD1-88FA-41D96EAC6F1D}" destId="{7E968B3F-5059-4163-ABF1-27236B2D4E09}" srcOrd="1" destOrd="0" parTransId="{9E872B1A-1E89-493B-8B9D-CE7DCC0641E7}" sibTransId="{77EC74ED-6EB2-4983-924A-7CE56671CF92}"/>
    <dgm:cxn modelId="{C3354213-9773-42DD-866D-C0212FF366B2}" type="presParOf" srcId="{D33558FC-0B6C-40EF-9055-26A1DE8A2472}" destId="{9518E83F-882E-45A8-A4E1-5DC37706FB20}" srcOrd="0" destOrd="0" presId="urn:microsoft.com/office/officeart/2005/8/layout/vList2"/>
    <dgm:cxn modelId="{E6469631-3F17-4E47-8046-14B8F6209326}" type="presParOf" srcId="{D33558FC-0B6C-40EF-9055-26A1DE8A2472}" destId="{0E318165-E6E7-4BE5-9FDA-88BBC54E5EEC}" srcOrd="1" destOrd="0" presId="urn:microsoft.com/office/officeart/2005/8/layout/vList2"/>
    <dgm:cxn modelId="{6180943B-BB11-44AA-A55D-3A548A607DB9}" type="presParOf" srcId="{D33558FC-0B6C-40EF-9055-26A1DE8A2472}" destId="{0CD9461C-1680-400F-B159-3EE27B534F73}" srcOrd="2" destOrd="0" presId="urn:microsoft.com/office/officeart/2005/8/layout/vList2"/>
    <dgm:cxn modelId="{AEDFD0BD-FFF2-4A6C-9518-E1B72A7AEF49}" type="presParOf" srcId="{D33558FC-0B6C-40EF-9055-26A1DE8A2472}" destId="{D493CD23-E86C-4C8B-9A54-17DF87CEA6AF}" srcOrd="3" destOrd="0" presId="urn:microsoft.com/office/officeart/2005/8/layout/vList2"/>
    <dgm:cxn modelId="{A6C35D6E-1975-4976-804E-D64C442AC36A}" type="presParOf" srcId="{D33558FC-0B6C-40EF-9055-26A1DE8A2472}" destId="{9479AB4A-92EE-458A-9437-445165BC7FE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CC6CCA-15CD-4247-9BA1-7490110DBF80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EE0072C-3993-49ED-B0CB-7CA75BAB3044}">
      <dgm:prSet/>
      <dgm:spPr/>
      <dgm:t>
        <a:bodyPr/>
        <a:lstStyle/>
        <a:p>
          <a:r>
            <a:rPr lang="en-US"/>
            <a:t>What bothers you about those situations?</a:t>
          </a:r>
        </a:p>
      </dgm:t>
    </dgm:pt>
    <dgm:pt modelId="{29CCB618-215D-4154-B163-7A1EE3B47AFA}" type="parTrans" cxnId="{FAA183A9-BB14-4C3E-9622-B2EBB0DC6367}">
      <dgm:prSet/>
      <dgm:spPr/>
      <dgm:t>
        <a:bodyPr/>
        <a:lstStyle/>
        <a:p>
          <a:endParaRPr lang="en-US"/>
        </a:p>
      </dgm:t>
    </dgm:pt>
    <dgm:pt modelId="{B4058154-A80A-4E2E-ACCF-EB0989BA401F}" type="sibTrans" cxnId="{FAA183A9-BB14-4C3E-9622-B2EBB0DC6367}">
      <dgm:prSet/>
      <dgm:spPr/>
      <dgm:t>
        <a:bodyPr/>
        <a:lstStyle/>
        <a:p>
          <a:endParaRPr lang="en-US"/>
        </a:p>
      </dgm:t>
    </dgm:pt>
    <dgm:pt modelId="{86791CBC-B46A-4FFD-8B4A-D3FFC317DC7B}">
      <dgm:prSet/>
      <dgm:spPr/>
      <dgm:t>
        <a:bodyPr/>
        <a:lstStyle/>
        <a:p>
          <a:r>
            <a:rPr lang="en-US"/>
            <a:t>What are their common points?</a:t>
          </a:r>
        </a:p>
      </dgm:t>
    </dgm:pt>
    <dgm:pt modelId="{45D8DA53-4CA8-414B-BA41-A36312A8614D}" type="parTrans" cxnId="{DC8AADA5-55F6-4712-A25C-F6A92A06FF2E}">
      <dgm:prSet/>
      <dgm:spPr/>
      <dgm:t>
        <a:bodyPr/>
        <a:lstStyle/>
        <a:p>
          <a:endParaRPr lang="en-US"/>
        </a:p>
      </dgm:t>
    </dgm:pt>
    <dgm:pt modelId="{FCB25CF1-AC00-411F-9E01-62543A3925DD}" type="sibTrans" cxnId="{DC8AADA5-55F6-4712-A25C-F6A92A06FF2E}">
      <dgm:prSet/>
      <dgm:spPr/>
      <dgm:t>
        <a:bodyPr/>
        <a:lstStyle/>
        <a:p>
          <a:endParaRPr lang="en-US"/>
        </a:p>
      </dgm:t>
    </dgm:pt>
    <dgm:pt modelId="{88C35108-D21F-4A90-A07A-E353BC92AEC8}">
      <dgm:prSet/>
      <dgm:spPr/>
      <dgm:t>
        <a:bodyPr/>
        <a:lstStyle/>
        <a:p>
          <a:r>
            <a:rPr lang="en-US"/>
            <a:t>What does “emotional violence” mean for you?</a:t>
          </a:r>
        </a:p>
      </dgm:t>
    </dgm:pt>
    <dgm:pt modelId="{C2BBB6D7-08E6-49E7-8C1C-37B85702493D}" type="parTrans" cxnId="{13EE5313-B1E2-4CD3-A6DC-CD6B009B724E}">
      <dgm:prSet/>
      <dgm:spPr/>
      <dgm:t>
        <a:bodyPr/>
        <a:lstStyle/>
        <a:p>
          <a:endParaRPr lang="en-US"/>
        </a:p>
      </dgm:t>
    </dgm:pt>
    <dgm:pt modelId="{ADE3C12C-47E7-40B5-8F0E-B604CCB56157}" type="sibTrans" cxnId="{13EE5313-B1E2-4CD3-A6DC-CD6B009B724E}">
      <dgm:prSet/>
      <dgm:spPr/>
      <dgm:t>
        <a:bodyPr/>
        <a:lstStyle/>
        <a:p>
          <a:endParaRPr lang="en-US"/>
        </a:p>
      </dgm:t>
    </dgm:pt>
    <dgm:pt modelId="{8BE3420C-F93A-4099-AAE8-E550BFEDCF85}">
      <dgm:prSet/>
      <dgm:spPr/>
      <dgm:t>
        <a:bodyPr/>
        <a:lstStyle/>
        <a:p>
          <a:r>
            <a:rPr lang="en-US"/>
            <a:t>Which words do pop up in your mind when you think about “emotional violence”?</a:t>
          </a:r>
        </a:p>
      </dgm:t>
    </dgm:pt>
    <dgm:pt modelId="{DEF0582C-103B-4006-AD07-7D2418F057CE}" type="parTrans" cxnId="{4D993983-680B-4B7E-8334-32BC8703350B}">
      <dgm:prSet/>
      <dgm:spPr/>
      <dgm:t>
        <a:bodyPr/>
        <a:lstStyle/>
        <a:p>
          <a:endParaRPr lang="en-US"/>
        </a:p>
      </dgm:t>
    </dgm:pt>
    <dgm:pt modelId="{30CAF6AF-8496-4823-B1B3-B3EE795B8F84}" type="sibTrans" cxnId="{4D993983-680B-4B7E-8334-32BC8703350B}">
      <dgm:prSet/>
      <dgm:spPr/>
      <dgm:t>
        <a:bodyPr/>
        <a:lstStyle/>
        <a:p>
          <a:endParaRPr lang="en-US"/>
        </a:p>
      </dgm:t>
    </dgm:pt>
    <dgm:pt modelId="{87138028-6991-4742-899C-C6F5160374CB}" type="pres">
      <dgm:prSet presAssocID="{26CC6CCA-15CD-4247-9BA1-7490110DBF80}" presName="vert0" presStyleCnt="0">
        <dgm:presLayoutVars>
          <dgm:dir/>
          <dgm:animOne val="branch"/>
          <dgm:animLvl val="lvl"/>
        </dgm:presLayoutVars>
      </dgm:prSet>
      <dgm:spPr/>
    </dgm:pt>
    <dgm:pt modelId="{0261593D-4928-4654-878F-21595934C83B}" type="pres">
      <dgm:prSet presAssocID="{EEE0072C-3993-49ED-B0CB-7CA75BAB3044}" presName="thickLine" presStyleLbl="alignNode1" presStyleIdx="0" presStyleCnt="4"/>
      <dgm:spPr/>
    </dgm:pt>
    <dgm:pt modelId="{F09F6D8D-F1E8-46BF-A288-391D9C964B91}" type="pres">
      <dgm:prSet presAssocID="{EEE0072C-3993-49ED-B0CB-7CA75BAB3044}" presName="horz1" presStyleCnt="0"/>
      <dgm:spPr/>
    </dgm:pt>
    <dgm:pt modelId="{F5A7028D-2FAD-4FEB-9117-C5A71634B269}" type="pres">
      <dgm:prSet presAssocID="{EEE0072C-3993-49ED-B0CB-7CA75BAB3044}" presName="tx1" presStyleLbl="revTx" presStyleIdx="0" presStyleCnt="4"/>
      <dgm:spPr/>
    </dgm:pt>
    <dgm:pt modelId="{E8980265-F34E-486F-B7E6-11B3C7DCAC0A}" type="pres">
      <dgm:prSet presAssocID="{EEE0072C-3993-49ED-B0CB-7CA75BAB3044}" presName="vert1" presStyleCnt="0"/>
      <dgm:spPr/>
    </dgm:pt>
    <dgm:pt modelId="{5079DC81-ACA9-4913-8365-E19892C4DE2E}" type="pres">
      <dgm:prSet presAssocID="{86791CBC-B46A-4FFD-8B4A-D3FFC317DC7B}" presName="thickLine" presStyleLbl="alignNode1" presStyleIdx="1" presStyleCnt="4"/>
      <dgm:spPr/>
    </dgm:pt>
    <dgm:pt modelId="{24453CBD-3273-444F-9D01-C351D4747F7A}" type="pres">
      <dgm:prSet presAssocID="{86791CBC-B46A-4FFD-8B4A-D3FFC317DC7B}" presName="horz1" presStyleCnt="0"/>
      <dgm:spPr/>
    </dgm:pt>
    <dgm:pt modelId="{63E1127C-630C-4B43-A127-7EE2BC0659F9}" type="pres">
      <dgm:prSet presAssocID="{86791CBC-B46A-4FFD-8B4A-D3FFC317DC7B}" presName="tx1" presStyleLbl="revTx" presStyleIdx="1" presStyleCnt="4"/>
      <dgm:spPr/>
    </dgm:pt>
    <dgm:pt modelId="{63A44199-8BD9-4E54-A30B-7B17CE2ECF68}" type="pres">
      <dgm:prSet presAssocID="{86791CBC-B46A-4FFD-8B4A-D3FFC317DC7B}" presName="vert1" presStyleCnt="0"/>
      <dgm:spPr/>
    </dgm:pt>
    <dgm:pt modelId="{AC2AF93A-4E40-45B7-9B9C-3B974631487D}" type="pres">
      <dgm:prSet presAssocID="{88C35108-D21F-4A90-A07A-E353BC92AEC8}" presName="thickLine" presStyleLbl="alignNode1" presStyleIdx="2" presStyleCnt="4"/>
      <dgm:spPr/>
    </dgm:pt>
    <dgm:pt modelId="{1ED7093F-FE4A-4C37-A68A-B681D7F2F7DA}" type="pres">
      <dgm:prSet presAssocID="{88C35108-D21F-4A90-A07A-E353BC92AEC8}" presName="horz1" presStyleCnt="0"/>
      <dgm:spPr/>
    </dgm:pt>
    <dgm:pt modelId="{71940D41-6E5C-4130-947E-564F49B05DD7}" type="pres">
      <dgm:prSet presAssocID="{88C35108-D21F-4A90-A07A-E353BC92AEC8}" presName="tx1" presStyleLbl="revTx" presStyleIdx="2" presStyleCnt="4"/>
      <dgm:spPr/>
    </dgm:pt>
    <dgm:pt modelId="{3EED251D-C5D6-4F05-B64F-57F3F71A3B4A}" type="pres">
      <dgm:prSet presAssocID="{88C35108-D21F-4A90-A07A-E353BC92AEC8}" presName="vert1" presStyleCnt="0"/>
      <dgm:spPr/>
    </dgm:pt>
    <dgm:pt modelId="{46EB8F9F-5528-46B9-B390-25EBB0B15341}" type="pres">
      <dgm:prSet presAssocID="{8BE3420C-F93A-4099-AAE8-E550BFEDCF85}" presName="thickLine" presStyleLbl="alignNode1" presStyleIdx="3" presStyleCnt="4"/>
      <dgm:spPr/>
    </dgm:pt>
    <dgm:pt modelId="{FC1908B0-15A4-4E23-B5A0-5565640F28B3}" type="pres">
      <dgm:prSet presAssocID="{8BE3420C-F93A-4099-AAE8-E550BFEDCF85}" presName="horz1" presStyleCnt="0"/>
      <dgm:spPr/>
    </dgm:pt>
    <dgm:pt modelId="{2ABD5F8D-0E3D-453C-85A3-ABB1FD5E649E}" type="pres">
      <dgm:prSet presAssocID="{8BE3420C-F93A-4099-AAE8-E550BFEDCF85}" presName="tx1" presStyleLbl="revTx" presStyleIdx="3" presStyleCnt="4"/>
      <dgm:spPr/>
    </dgm:pt>
    <dgm:pt modelId="{9FAA0E05-D55D-4B1B-8B01-99C6D5A3E8A6}" type="pres">
      <dgm:prSet presAssocID="{8BE3420C-F93A-4099-AAE8-E550BFEDCF85}" presName="vert1" presStyleCnt="0"/>
      <dgm:spPr/>
    </dgm:pt>
  </dgm:ptLst>
  <dgm:cxnLst>
    <dgm:cxn modelId="{13EE5313-B1E2-4CD3-A6DC-CD6B009B724E}" srcId="{26CC6CCA-15CD-4247-9BA1-7490110DBF80}" destId="{88C35108-D21F-4A90-A07A-E353BC92AEC8}" srcOrd="2" destOrd="0" parTransId="{C2BBB6D7-08E6-49E7-8C1C-37B85702493D}" sibTransId="{ADE3C12C-47E7-40B5-8F0E-B604CCB56157}"/>
    <dgm:cxn modelId="{4D993983-680B-4B7E-8334-32BC8703350B}" srcId="{26CC6CCA-15CD-4247-9BA1-7490110DBF80}" destId="{8BE3420C-F93A-4099-AAE8-E550BFEDCF85}" srcOrd="3" destOrd="0" parTransId="{DEF0582C-103B-4006-AD07-7D2418F057CE}" sibTransId="{30CAF6AF-8496-4823-B1B3-B3EE795B8F84}"/>
    <dgm:cxn modelId="{3EDFD785-0FF9-4CCA-83F7-4DDC913BA62D}" type="presOf" srcId="{EEE0072C-3993-49ED-B0CB-7CA75BAB3044}" destId="{F5A7028D-2FAD-4FEB-9117-C5A71634B269}" srcOrd="0" destOrd="0" presId="urn:microsoft.com/office/officeart/2008/layout/LinedList"/>
    <dgm:cxn modelId="{14CD2987-0419-462E-AC8C-05FAFEFE4A45}" type="presOf" srcId="{8BE3420C-F93A-4099-AAE8-E550BFEDCF85}" destId="{2ABD5F8D-0E3D-453C-85A3-ABB1FD5E649E}" srcOrd="0" destOrd="0" presId="urn:microsoft.com/office/officeart/2008/layout/LinedList"/>
    <dgm:cxn modelId="{736EB790-C7F8-4175-985D-C43F79D48763}" type="presOf" srcId="{88C35108-D21F-4A90-A07A-E353BC92AEC8}" destId="{71940D41-6E5C-4130-947E-564F49B05DD7}" srcOrd="0" destOrd="0" presId="urn:microsoft.com/office/officeart/2008/layout/LinedList"/>
    <dgm:cxn modelId="{DC8AADA5-55F6-4712-A25C-F6A92A06FF2E}" srcId="{26CC6CCA-15CD-4247-9BA1-7490110DBF80}" destId="{86791CBC-B46A-4FFD-8B4A-D3FFC317DC7B}" srcOrd="1" destOrd="0" parTransId="{45D8DA53-4CA8-414B-BA41-A36312A8614D}" sibTransId="{FCB25CF1-AC00-411F-9E01-62543A3925DD}"/>
    <dgm:cxn modelId="{FAA183A9-BB14-4C3E-9622-B2EBB0DC6367}" srcId="{26CC6CCA-15CD-4247-9BA1-7490110DBF80}" destId="{EEE0072C-3993-49ED-B0CB-7CA75BAB3044}" srcOrd="0" destOrd="0" parTransId="{29CCB618-215D-4154-B163-7A1EE3B47AFA}" sibTransId="{B4058154-A80A-4E2E-ACCF-EB0989BA401F}"/>
    <dgm:cxn modelId="{6FB92BE0-EBF6-4C59-A99C-F30B965C79CE}" type="presOf" srcId="{86791CBC-B46A-4FFD-8B4A-D3FFC317DC7B}" destId="{63E1127C-630C-4B43-A127-7EE2BC0659F9}" srcOrd="0" destOrd="0" presId="urn:microsoft.com/office/officeart/2008/layout/LinedList"/>
    <dgm:cxn modelId="{F4457CEB-38F1-4658-BF23-E415E2060C30}" type="presOf" srcId="{26CC6CCA-15CD-4247-9BA1-7490110DBF80}" destId="{87138028-6991-4742-899C-C6F5160374CB}" srcOrd="0" destOrd="0" presId="urn:microsoft.com/office/officeart/2008/layout/LinedList"/>
    <dgm:cxn modelId="{E44A862D-E3A7-427C-A16A-F86DC669FABD}" type="presParOf" srcId="{87138028-6991-4742-899C-C6F5160374CB}" destId="{0261593D-4928-4654-878F-21595934C83B}" srcOrd="0" destOrd="0" presId="urn:microsoft.com/office/officeart/2008/layout/LinedList"/>
    <dgm:cxn modelId="{CF804942-2483-44C6-BEB3-186BCE2069D6}" type="presParOf" srcId="{87138028-6991-4742-899C-C6F5160374CB}" destId="{F09F6D8D-F1E8-46BF-A288-391D9C964B91}" srcOrd="1" destOrd="0" presId="urn:microsoft.com/office/officeart/2008/layout/LinedList"/>
    <dgm:cxn modelId="{7DFAF6CB-EF7E-4ABB-869A-2C8FB9F6CA02}" type="presParOf" srcId="{F09F6D8D-F1E8-46BF-A288-391D9C964B91}" destId="{F5A7028D-2FAD-4FEB-9117-C5A71634B269}" srcOrd="0" destOrd="0" presId="urn:microsoft.com/office/officeart/2008/layout/LinedList"/>
    <dgm:cxn modelId="{908B0960-6FF8-474B-9716-40AE5BBD59F1}" type="presParOf" srcId="{F09F6D8D-F1E8-46BF-A288-391D9C964B91}" destId="{E8980265-F34E-486F-B7E6-11B3C7DCAC0A}" srcOrd="1" destOrd="0" presId="urn:microsoft.com/office/officeart/2008/layout/LinedList"/>
    <dgm:cxn modelId="{83AB936A-63BC-434C-9CE6-BF028C284B5D}" type="presParOf" srcId="{87138028-6991-4742-899C-C6F5160374CB}" destId="{5079DC81-ACA9-4913-8365-E19892C4DE2E}" srcOrd="2" destOrd="0" presId="urn:microsoft.com/office/officeart/2008/layout/LinedList"/>
    <dgm:cxn modelId="{FD354B7F-C118-4D5D-8078-EE8953CFD6E7}" type="presParOf" srcId="{87138028-6991-4742-899C-C6F5160374CB}" destId="{24453CBD-3273-444F-9D01-C351D4747F7A}" srcOrd="3" destOrd="0" presId="urn:microsoft.com/office/officeart/2008/layout/LinedList"/>
    <dgm:cxn modelId="{67AA929D-FAE1-444D-876B-83FA3E000045}" type="presParOf" srcId="{24453CBD-3273-444F-9D01-C351D4747F7A}" destId="{63E1127C-630C-4B43-A127-7EE2BC0659F9}" srcOrd="0" destOrd="0" presId="urn:microsoft.com/office/officeart/2008/layout/LinedList"/>
    <dgm:cxn modelId="{920E76C6-43FB-4976-BCDE-133D1DC78A8A}" type="presParOf" srcId="{24453CBD-3273-444F-9D01-C351D4747F7A}" destId="{63A44199-8BD9-4E54-A30B-7B17CE2ECF68}" srcOrd="1" destOrd="0" presId="urn:microsoft.com/office/officeart/2008/layout/LinedList"/>
    <dgm:cxn modelId="{1CEAEA95-DF2B-447B-98C4-70C03E4097A7}" type="presParOf" srcId="{87138028-6991-4742-899C-C6F5160374CB}" destId="{AC2AF93A-4E40-45B7-9B9C-3B974631487D}" srcOrd="4" destOrd="0" presId="urn:microsoft.com/office/officeart/2008/layout/LinedList"/>
    <dgm:cxn modelId="{C8AC4851-9326-4C3A-AD52-7ECE5EDA61F4}" type="presParOf" srcId="{87138028-6991-4742-899C-C6F5160374CB}" destId="{1ED7093F-FE4A-4C37-A68A-B681D7F2F7DA}" srcOrd="5" destOrd="0" presId="urn:microsoft.com/office/officeart/2008/layout/LinedList"/>
    <dgm:cxn modelId="{A3FA39B2-7FAB-4A4F-B1A3-B0529CA6EB98}" type="presParOf" srcId="{1ED7093F-FE4A-4C37-A68A-B681D7F2F7DA}" destId="{71940D41-6E5C-4130-947E-564F49B05DD7}" srcOrd="0" destOrd="0" presId="urn:microsoft.com/office/officeart/2008/layout/LinedList"/>
    <dgm:cxn modelId="{E227927B-E68E-4730-A6A9-8DF730C69112}" type="presParOf" srcId="{1ED7093F-FE4A-4C37-A68A-B681D7F2F7DA}" destId="{3EED251D-C5D6-4F05-B64F-57F3F71A3B4A}" srcOrd="1" destOrd="0" presId="urn:microsoft.com/office/officeart/2008/layout/LinedList"/>
    <dgm:cxn modelId="{307EC671-48DC-4A22-9C67-70B18210FDD6}" type="presParOf" srcId="{87138028-6991-4742-899C-C6F5160374CB}" destId="{46EB8F9F-5528-46B9-B390-25EBB0B15341}" srcOrd="6" destOrd="0" presId="urn:microsoft.com/office/officeart/2008/layout/LinedList"/>
    <dgm:cxn modelId="{3453C145-130B-45DE-A287-B2B56905D23D}" type="presParOf" srcId="{87138028-6991-4742-899C-C6F5160374CB}" destId="{FC1908B0-15A4-4E23-B5A0-5565640F28B3}" srcOrd="7" destOrd="0" presId="urn:microsoft.com/office/officeart/2008/layout/LinedList"/>
    <dgm:cxn modelId="{80E692B9-58B4-48DC-A1DE-607FD9A7B041}" type="presParOf" srcId="{FC1908B0-15A4-4E23-B5A0-5565640F28B3}" destId="{2ABD5F8D-0E3D-453C-85A3-ABB1FD5E649E}" srcOrd="0" destOrd="0" presId="urn:microsoft.com/office/officeart/2008/layout/LinedList"/>
    <dgm:cxn modelId="{4D465F8F-7664-4FFD-8703-374FA78E8B8B}" type="presParOf" srcId="{FC1908B0-15A4-4E23-B5A0-5565640F28B3}" destId="{9FAA0E05-D55D-4B1B-8B01-99C6D5A3E8A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2515B3-6BE5-41AB-891C-D2755377BA32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A8B850A-FEBB-4453-B487-010F2076059C}">
      <dgm:prSet/>
      <dgm:spPr/>
      <dgm:t>
        <a:bodyPr/>
        <a:lstStyle/>
        <a:p>
          <a:r>
            <a:rPr lang="en-US" b="0" i="0" dirty="0"/>
            <a:t>Bullying </a:t>
          </a:r>
          <a:r>
            <a:rPr lang="en-US" b="0" i="0" dirty="0">
              <a:solidFill>
                <a:srgbClr val="FF0000"/>
              </a:solidFill>
            </a:rPr>
            <a:t>is unwanted, aggressive behavior among school aged children that involves a real or perceived power imbalance. </a:t>
          </a:r>
          <a:endParaRPr lang="en-US" dirty="0">
            <a:solidFill>
              <a:srgbClr val="FF0000"/>
            </a:solidFill>
          </a:endParaRPr>
        </a:p>
      </dgm:t>
    </dgm:pt>
    <dgm:pt modelId="{916DD0AB-BDA0-427E-A5DE-0BC6060AEA34}" type="parTrans" cxnId="{A55C37DD-7BEC-4F00-B487-F1F1C04F3CA3}">
      <dgm:prSet/>
      <dgm:spPr/>
      <dgm:t>
        <a:bodyPr/>
        <a:lstStyle/>
        <a:p>
          <a:endParaRPr lang="en-US"/>
        </a:p>
      </dgm:t>
    </dgm:pt>
    <dgm:pt modelId="{6CDD4028-6B59-4661-BF3D-1B950E343BC7}" type="sibTrans" cxnId="{A55C37DD-7BEC-4F00-B487-F1F1C04F3CA3}">
      <dgm:prSet/>
      <dgm:spPr/>
      <dgm:t>
        <a:bodyPr/>
        <a:lstStyle/>
        <a:p>
          <a:endParaRPr lang="en-US"/>
        </a:p>
      </dgm:t>
    </dgm:pt>
    <dgm:pt modelId="{C1D7B407-C18B-491C-ADFB-7F1F8BA460A2}">
      <dgm:prSet/>
      <dgm:spPr/>
      <dgm:t>
        <a:bodyPr/>
        <a:lstStyle/>
        <a:p>
          <a:r>
            <a:rPr lang="en-US" b="1" i="0"/>
            <a:t>Verbal bullying</a:t>
          </a:r>
          <a:r>
            <a:rPr lang="en-US" b="0" i="0"/>
            <a:t>: Examples are name calling, making fun of, making jokes at another's expense</a:t>
          </a:r>
          <a:endParaRPr lang="en-US"/>
        </a:p>
      </dgm:t>
    </dgm:pt>
    <dgm:pt modelId="{618CC979-4801-448A-80EE-581E4983ECE1}" type="parTrans" cxnId="{1D7FE6B7-D1E6-4BB0-BB7E-44B323DC8901}">
      <dgm:prSet/>
      <dgm:spPr/>
      <dgm:t>
        <a:bodyPr/>
        <a:lstStyle/>
        <a:p>
          <a:endParaRPr lang="en-US"/>
        </a:p>
      </dgm:t>
    </dgm:pt>
    <dgm:pt modelId="{6681F921-9AC2-45FA-9F8A-814532772A0F}" type="sibTrans" cxnId="{1D7FE6B7-D1E6-4BB0-BB7E-44B323DC8901}">
      <dgm:prSet/>
      <dgm:spPr/>
      <dgm:t>
        <a:bodyPr/>
        <a:lstStyle/>
        <a:p>
          <a:endParaRPr lang="en-US"/>
        </a:p>
      </dgm:t>
    </dgm:pt>
    <dgm:pt modelId="{51BF885C-176F-43C1-B82A-C1865ED1FF28}">
      <dgm:prSet/>
      <dgm:spPr/>
      <dgm:t>
        <a:bodyPr/>
        <a:lstStyle/>
        <a:p>
          <a:r>
            <a:rPr lang="en-US" b="1" i="0"/>
            <a:t>Physical bullying</a:t>
          </a:r>
          <a:r>
            <a:rPr lang="en-US" b="0" i="0"/>
            <a:t>: Pushing, shoving, pinching, hitting, spitting</a:t>
          </a:r>
          <a:endParaRPr lang="en-US"/>
        </a:p>
      </dgm:t>
    </dgm:pt>
    <dgm:pt modelId="{CA612623-522E-43BD-A4F0-F6BB771C4161}" type="parTrans" cxnId="{7D268BBE-5061-4D77-86BF-E4951C66278D}">
      <dgm:prSet/>
      <dgm:spPr/>
      <dgm:t>
        <a:bodyPr/>
        <a:lstStyle/>
        <a:p>
          <a:endParaRPr lang="en-US"/>
        </a:p>
      </dgm:t>
    </dgm:pt>
    <dgm:pt modelId="{785CC288-E4D3-4331-A945-FF7127903040}" type="sibTrans" cxnId="{7D268BBE-5061-4D77-86BF-E4951C66278D}">
      <dgm:prSet/>
      <dgm:spPr/>
      <dgm:t>
        <a:bodyPr/>
        <a:lstStyle/>
        <a:p>
          <a:endParaRPr lang="en-US"/>
        </a:p>
      </dgm:t>
    </dgm:pt>
    <dgm:pt modelId="{0150DC9D-46C0-4148-B394-D61356923DBB}">
      <dgm:prSet/>
      <dgm:spPr/>
      <dgm:t>
        <a:bodyPr/>
        <a:lstStyle/>
        <a:p>
          <a:r>
            <a:rPr lang="en-US" b="1" i="0"/>
            <a:t>Social bullying</a:t>
          </a:r>
          <a:r>
            <a:rPr lang="en-US" b="0" i="0"/>
            <a:t>: spreading rumours</a:t>
          </a:r>
          <a:r>
            <a:rPr lang="en-US"/>
            <a:t>,</a:t>
          </a:r>
          <a:r>
            <a:rPr lang="en-US" b="0" i="0"/>
            <a:t>excluding people from events or study groups.</a:t>
          </a:r>
          <a:endParaRPr lang="en-US"/>
        </a:p>
      </dgm:t>
    </dgm:pt>
    <dgm:pt modelId="{F1415E34-CD2F-4FB2-8759-2BC6BB37163E}" type="parTrans" cxnId="{4E985030-848D-4659-86F5-955D91615E27}">
      <dgm:prSet/>
      <dgm:spPr/>
      <dgm:t>
        <a:bodyPr/>
        <a:lstStyle/>
        <a:p>
          <a:endParaRPr lang="en-US"/>
        </a:p>
      </dgm:t>
    </dgm:pt>
    <dgm:pt modelId="{904FDDC8-505B-4652-ABF9-F9AC52AFF3A8}" type="sibTrans" cxnId="{4E985030-848D-4659-86F5-955D91615E27}">
      <dgm:prSet/>
      <dgm:spPr/>
      <dgm:t>
        <a:bodyPr/>
        <a:lstStyle/>
        <a:p>
          <a:endParaRPr lang="en-US"/>
        </a:p>
      </dgm:t>
    </dgm:pt>
    <dgm:pt modelId="{C8DD802D-4B14-4063-9EBE-FDD1D19B2ED2}">
      <dgm:prSet/>
      <dgm:spPr/>
      <dgm:t>
        <a:bodyPr/>
        <a:lstStyle/>
        <a:p>
          <a:r>
            <a:rPr lang="en-US" b="1" i="0"/>
            <a:t>Cyberbullying</a:t>
          </a:r>
          <a:r>
            <a:rPr lang="en-US" b="0" i="0"/>
            <a:t>: using texting, emails, or other applications to damage someone's reputation.</a:t>
          </a:r>
          <a:endParaRPr lang="en-US"/>
        </a:p>
      </dgm:t>
    </dgm:pt>
    <dgm:pt modelId="{B741DF85-6460-4030-A82B-FA2C7E3F5254}" type="parTrans" cxnId="{CF479834-7833-4CB9-99E8-FD7A548F3175}">
      <dgm:prSet/>
      <dgm:spPr/>
      <dgm:t>
        <a:bodyPr/>
        <a:lstStyle/>
        <a:p>
          <a:endParaRPr lang="en-US"/>
        </a:p>
      </dgm:t>
    </dgm:pt>
    <dgm:pt modelId="{9ADC0D5A-0D81-4810-9B5A-6A529A7876FD}" type="sibTrans" cxnId="{CF479834-7833-4CB9-99E8-FD7A548F3175}">
      <dgm:prSet/>
      <dgm:spPr/>
      <dgm:t>
        <a:bodyPr/>
        <a:lstStyle/>
        <a:p>
          <a:endParaRPr lang="en-US"/>
        </a:p>
      </dgm:t>
    </dgm:pt>
    <dgm:pt modelId="{9759EBC2-037F-4034-B65C-E71E7A3D2546}" type="pres">
      <dgm:prSet presAssocID="{A12515B3-6BE5-41AB-891C-D2755377BA32}" presName="vert0" presStyleCnt="0">
        <dgm:presLayoutVars>
          <dgm:dir/>
          <dgm:animOne val="branch"/>
          <dgm:animLvl val="lvl"/>
        </dgm:presLayoutVars>
      </dgm:prSet>
      <dgm:spPr/>
    </dgm:pt>
    <dgm:pt modelId="{621F4113-381D-4970-AC61-36356B9AF73A}" type="pres">
      <dgm:prSet presAssocID="{2A8B850A-FEBB-4453-B487-010F2076059C}" presName="thickLine" presStyleLbl="alignNode1" presStyleIdx="0" presStyleCnt="5"/>
      <dgm:spPr/>
    </dgm:pt>
    <dgm:pt modelId="{3CB3CDDB-CBE7-41BB-8A66-335C13942A7C}" type="pres">
      <dgm:prSet presAssocID="{2A8B850A-FEBB-4453-B487-010F2076059C}" presName="horz1" presStyleCnt="0"/>
      <dgm:spPr/>
    </dgm:pt>
    <dgm:pt modelId="{406E76C1-89C6-4F84-ACAC-66EE00375E54}" type="pres">
      <dgm:prSet presAssocID="{2A8B850A-FEBB-4453-B487-010F2076059C}" presName="tx1" presStyleLbl="revTx" presStyleIdx="0" presStyleCnt="5"/>
      <dgm:spPr/>
    </dgm:pt>
    <dgm:pt modelId="{EC5E5BF4-CC74-4395-B4B2-13995C605E54}" type="pres">
      <dgm:prSet presAssocID="{2A8B850A-FEBB-4453-B487-010F2076059C}" presName="vert1" presStyleCnt="0"/>
      <dgm:spPr/>
    </dgm:pt>
    <dgm:pt modelId="{0F7B5F7F-D244-4F3A-86EE-5A6955CF9D84}" type="pres">
      <dgm:prSet presAssocID="{C1D7B407-C18B-491C-ADFB-7F1F8BA460A2}" presName="thickLine" presStyleLbl="alignNode1" presStyleIdx="1" presStyleCnt="5"/>
      <dgm:spPr/>
    </dgm:pt>
    <dgm:pt modelId="{BB9AD4D7-FCB4-430B-B0AC-0F5D3EC20A19}" type="pres">
      <dgm:prSet presAssocID="{C1D7B407-C18B-491C-ADFB-7F1F8BA460A2}" presName="horz1" presStyleCnt="0"/>
      <dgm:spPr/>
    </dgm:pt>
    <dgm:pt modelId="{968CBB4F-1A3E-4851-A079-3CD5602069C4}" type="pres">
      <dgm:prSet presAssocID="{C1D7B407-C18B-491C-ADFB-7F1F8BA460A2}" presName="tx1" presStyleLbl="revTx" presStyleIdx="1" presStyleCnt="5"/>
      <dgm:spPr/>
    </dgm:pt>
    <dgm:pt modelId="{527DCD98-DB53-48E3-B5CD-90153CA971B9}" type="pres">
      <dgm:prSet presAssocID="{C1D7B407-C18B-491C-ADFB-7F1F8BA460A2}" presName="vert1" presStyleCnt="0"/>
      <dgm:spPr/>
    </dgm:pt>
    <dgm:pt modelId="{D96F23B4-3EEB-4959-A11A-344123A30766}" type="pres">
      <dgm:prSet presAssocID="{51BF885C-176F-43C1-B82A-C1865ED1FF28}" presName="thickLine" presStyleLbl="alignNode1" presStyleIdx="2" presStyleCnt="5"/>
      <dgm:spPr/>
    </dgm:pt>
    <dgm:pt modelId="{E7DA1F80-8702-4938-92F1-DD25999B9C0E}" type="pres">
      <dgm:prSet presAssocID="{51BF885C-176F-43C1-B82A-C1865ED1FF28}" presName="horz1" presStyleCnt="0"/>
      <dgm:spPr/>
    </dgm:pt>
    <dgm:pt modelId="{237E1334-AF32-4CB6-BAD6-838EBD98162D}" type="pres">
      <dgm:prSet presAssocID="{51BF885C-176F-43C1-B82A-C1865ED1FF28}" presName="tx1" presStyleLbl="revTx" presStyleIdx="2" presStyleCnt="5"/>
      <dgm:spPr/>
    </dgm:pt>
    <dgm:pt modelId="{2E2967D5-6029-4D7A-91C2-2F4AA6F59E17}" type="pres">
      <dgm:prSet presAssocID="{51BF885C-176F-43C1-B82A-C1865ED1FF28}" presName="vert1" presStyleCnt="0"/>
      <dgm:spPr/>
    </dgm:pt>
    <dgm:pt modelId="{1430992A-BB72-487A-BDC5-2BD8FFA6945B}" type="pres">
      <dgm:prSet presAssocID="{0150DC9D-46C0-4148-B394-D61356923DBB}" presName="thickLine" presStyleLbl="alignNode1" presStyleIdx="3" presStyleCnt="5"/>
      <dgm:spPr/>
    </dgm:pt>
    <dgm:pt modelId="{3E6FC430-DC5D-4AB8-BB61-18C94ABBDD31}" type="pres">
      <dgm:prSet presAssocID="{0150DC9D-46C0-4148-B394-D61356923DBB}" presName="horz1" presStyleCnt="0"/>
      <dgm:spPr/>
    </dgm:pt>
    <dgm:pt modelId="{9976E548-1780-4943-BA74-0AE0A67A74B9}" type="pres">
      <dgm:prSet presAssocID="{0150DC9D-46C0-4148-B394-D61356923DBB}" presName="tx1" presStyleLbl="revTx" presStyleIdx="3" presStyleCnt="5"/>
      <dgm:spPr/>
    </dgm:pt>
    <dgm:pt modelId="{5A22F828-4571-4172-8155-570220F11730}" type="pres">
      <dgm:prSet presAssocID="{0150DC9D-46C0-4148-B394-D61356923DBB}" presName="vert1" presStyleCnt="0"/>
      <dgm:spPr/>
    </dgm:pt>
    <dgm:pt modelId="{A9DF0F7E-58E1-4617-AD61-F21989270B5C}" type="pres">
      <dgm:prSet presAssocID="{C8DD802D-4B14-4063-9EBE-FDD1D19B2ED2}" presName="thickLine" presStyleLbl="alignNode1" presStyleIdx="4" presStyleCnt="5"/>
      <dgm:spPr/>
    </dgm:pt>
    <dgm:pt modelId="{44F030B4-F96D-4FE7-B461-06D2D8EC9C82}" type="pres">
      <dgm:prSet presAssocID="{C8DD802D-4B14-4063-9EBE-FDD1D19B2ED2}" presName="horz1" presStyleCnt="0"/>
      <dgm:spPr/>
    </dgm:pt>
    <dgm:pt modelId="{3E7D420C-6EA6-43F8-8359-B44B9CA80317}" type="pres">
      <dgm:prSet presAssocID="{C8DD802D-4B14-4063-9EBE-FDD1D19B2ED2}" presName="tx1" presStyleLbl="revTx" presStyleIdx="4" presStyleCnt="5"/>
      <dgm:spPr/>
    </dgm:pt>
    <dgm:pt modelId="{BB0D3A7C-5218-485A-9397-A95ACD91B120}" type="pres">
      <dgm:prSet presAssocID="{C8DD802D-4B14-4063-9EBE-FDD1D19B2ED2}" presName="vert1" presStyleCnt="0"/>
      <dgm:spPr/>
    </dgm:pt>
  </dgm:ptLst>
  <dgm:cxnLst>
    <dgm:cxn modelId="{4E985030-848D-4659-86F5-955D91615E27}" srcId="{A12515B3-6BE5-41AB-891C-D2755377BA32}" destId="{0150DC9D-46C0-4148-B394-D61356923DBB}" srcOrd="3" destOrd="0" parTransId="{F1415E34-CD2F-4FB2-8759-2BC6BB37163E}" sibTransId="{904FDDC8-505B-4652-ABF9-F9AC52AFF3A8}"/>
    <dgm:cxn modelId="{CF479834-7833-4CB9-99E8-FD7A548F3175}" srcId="{A12515B3-6BE5-41AB-891C-D2755377BA32}" destId="{C8DD802D-4B14-4063-9EBE-FDD1D19B2ED2}" srcOrd="4" destOrd="0" parTransId="{B741DF85-6460-4030-A82B-FA2C7E3F5254}" sibTransId="{9ADC0D5A-0D81-4810-9B5A-6A529A7876FD}"/>
    <dgm:cxn modelId="{6D629E5D-92A1-421F-BDB6-17EC480AEA59}" type="presOf" srcId="{C1D7B407-C18B-491C-ADFB-7F1F8BA460A2}" destId="{968CBB4F-1A3E-4851-A079-3CD5602069C4}" srcOrd="0" destOrd="0" presId="urn:microsoft.com/office/officeart/2008/layout/LinedList"/>
    <dgm:cxn modelId="{9A93A288-27F3-42C3-8A8F-9F75C410C603}" type="presOf" srcId="{51BF885C-176F-43C1-B82A-C1865ED1FF28}" destId="{237E1334-AF32-4CB6-BAD6-838EBD98162D}" srcOrd="0" destOrd="0" presId="urn:microsoft.com/office/officeart/2008/layout/LinedList"/>
    <dgm:cxn modelId="{0AD9B6AB-FCC6-403A-8C81-B87196884108}" type="presOf" srcId="{A12515B3-6BE5-41AB-891C-D2755377BA32}" destId="{9759EBC2-037F-4034-B65C-E71E7A3D2546}" srcOrd="0" destOrd="0" presId="urn:microsoft.com/office/officeart/2008/layout/LinedList"/>
    <dgm:cxn modelId="{E070A0B0-BE66-4BF1-AC7B-095E15BEAE9F}" type="presOf" srcId="{C8DD802D-4B14-4063-9EBE-FDD1D19B2ED2}" destId="{3E7D420C-6EA6-43F8-8359-B44B9CA80317}" srcOrd="0" destOrd="0" presId="urn:microsoft.com/office/officeart/2008/layout/LinedList"/>
    <dgm:cxn modelId="{1D7FE6B7-D1E6-4BB0-BB7E-44B323DC8901}" srcId="{A12515B3-6BE5-41AB-891C-D2755377BA32}" destId="{C1D7B407-C18B-491C-ADFB-7F1F8BA460A2}" srcOrd="1" destOrd="0" parTransId="{618CC979-4801-448A-80EE-581E4983ECE1}" sibTransId="{6681F921-9AC2-45FA-9F8A-814532772A0F}"/>
    <dgm:cxn modelId="{8191BFBD-5157-4B26-AEC0-5ABE47F48B44}" type="presOf" srcId="{2A8B850A-FEBB-4453-B487-010F2076059C}" destId="{406E76C1-89C6-4F84-ACAC-66EE00375E54}" srcOrd="0" destOrd="0" presId="urn:microsoft.com/office/officeart/2008/layout/LinedList"/>
    <dgm:cxn modelId="{7D268BBE-5061-4D77-86BF-E4951C66278D}" srcId="{A12515B3-6BE5-41AB-891C-D2755377BA32}" destId="{51BF885C-176F-43C1-B82A-C1865ED1FF28}" srcOrd="2" destOrd="0" parTransId="{CA612623-522E-43BD-A4F0-F6BB771C4161}" sibTransId="{785CC288-E4D3-4331-A945-FF7127903040}"/>
    <dgm:cxn modelId="{A55C37DD-7BEC-4F00-B487-F1F1C04F3CA3}" srcId="{A12515B3-6BE5-41AB-891C-D2755377BA32}" destId="{2A8B850A-FEBB-4453-B487-010F2076059C}" srcOrd="0" destOrd="0" parTransId="{916DD0AB-BDA0-427E-A5DE-0BC6060AEA34}" sibTransId="{6CDD4028-6B59-4661-BF3D-1B950E343BC7}"/>
    <dgm:cxn modelId="{054C2CDF-1E0C-4FD3-8D99-FD1E959CAA80}" type="presOf" srcId="{0150DC9D-46C0-4148-B394-D61356923DBB}" destId="{9976E548-1780-4943-BA74-0AE0A67A74B9}" srcOrd="0" destOrd="0" presId="urn:microsoft.com/office/officeart/2008/layout/LinedList"/>
    <dgm:cxn modelId="{0BB72706-0EA5-46EA-B51A-87BC3A322899}" type="presParOf" srcId="{9759EBC2-037F-4034-B65C-E71E7A3D2546}" destId="{621F4113-381D-4970-AC61-36356B9AF73A}" srcOrd="0" destOrd="0" presId="urn:microsoft.com/office/officeart/2008/layout/LinedList"/>
    <dgm:cxn modelId="{8491605C-0205-46EB-AFB9-97717CF2EBA6}" type="presParOf" srcId="{9759EBC2-037F-4034-B65C-E71E7A3D2546}" destId="{3CB3CDDB-CBE7-41BB-8A66-335C13942A7C}" srcOrd="1" destOrd="0" presId="urn:microsoft.com/office/officeart/2008/layout/LinedList"/>
    <dgm:cxn modelId="{61F5A190-47FF-49CF-B9AA-5CB132ABC7B5}" type="presParOf" srcId="{3CB3CDDB-CBE7-41BB-8A66-335C13942A7C}" destId="{406E76C1-89C6-4F84-ACAC-66EE00375E54}" srcOrd="0" destOrd="0" presId="urn:microsoft.com/office/officeart/2008/layout/LinedList"/>
    <dgm:cxn modelId="{2729386D-FCE7-4A50-861A-BE0DDE2FCFBF}" type="presParOf" srcId="{3CB3CDDB-CBE7-41BB-8A66-335C13942A7C}" destId="{EC5E5BF4-CC74-4395-B4B2-13995C605E54}" srcOrd="1" destOrd="0" presId="urn:microsoft.com/office/officeart/2008/layout/LinedList"/>
    <dgm:cxn modelId="{444DB813-8466-4087-8DBF-F810E2F45F83}" type="presParOf" srcId="{9759EBC2-037F-4034-B65C-E71E7A3D2546}" destId="{0F7B5F7F-D244-4F3A-86EE-5A6955CF9D84}" srcOrd="2" destOrd="0" presId="urn:microsoft.com/office/officeart/2008/layout/LinedList"/>
    <dgm:cxn modelId="{67EDA8A1-DACF-4D43-8E12-2F0426E85F4A}" type="presParOf" srcId="{9759EBC2-037F-4034-B65C-E71E7A3D2546}" destId="{BB9AD4D7-FCB4-430B-B0AC-0F5D3EC20A19}" srcOrd="3" destOrd="0" presId="urn:microsoft.com/office/officeart/2008/layout/LinedList"/>
    <dgm:cxn modelId="{8997E184-DBC3-4F78-B2B3-DD6C8F52C60E}" type="presParOf" srcId="{BB9AD4D7-FCB4-430B-B0AC-0F5D3EC20A19}" destId="{968CBB4F-1A3E-4851-A079-3CD5602069C4}" srcOrd="0" destOrd="0" presId="urn:microsoft.com/office/officeart/2008/layout/LinedList"/>
    <dgm:cxn modelId="{9F5FEC13-F7A1-4160-9863-FD0D807E1996}" type="presParOf" srcId="{BB9AD4D7-FCB4-430B-B0AC-0F5D3EC20A19}" destId="{527DCD98-DB53-48E3-B5CD-90153CA971B9}" srcOrd="1" destOrd="0" presId="urn:microsoft.com/office/officeart/2008/layout/LinedList"/>
    <dgm:cxn modelId="{41F223E7-3B4B-4660-BD8E-335D896E14CF}" type="presParOf" srcId="{9759EBC2-037F-4034-B65C-E71E7A3D2546}" destId="{D96F23B4-3EEB-4959-A11A-344123A30766}" srcOrd="4" destOrd="0" presId="urn:microsoft.com/office/officeart/2008/layout/LinedList"/>
    <dgm:cxn modelId="{F55294DE-C7B2-4BED-A4AE-2A47C7AF9D83}" type="presParOf" srcId="{9759EBC2-037F-4034-B65C-E71E7A3D2546}" destId="{E7DA1F80-8702-4938-92F1-DD25999B9C0E}" srcOrd="5" destOrd="0" presId="urn:microsoft.com/office/officeart/2008/layout/LinedList"/>
    <dgm:cxn modelId="{F924744B-0E82-4E8D-8E15-0AF679465BEB}" type="presParOf" srcId="{E7DA1F80-8702-4938-92F1-DD25999B9C0E}" destId="{237E1334-AF32-4CB6-BAD6-838EBD98162D}" srcOrd="0" destOrd="0" presId="urn:microsoft.com/office/officeart/2008/layout/LinedList"/>
    <dgm:cxn modelId="{CDE8402F-B7A8-4BCB-B24B-AB38179CCDA4}" type="presParOf" srcId="{E7DA1F80-8702-4938-92F1-DD25999B9C0E}" destId="{2E2967D5-6029-4D7A-91C2-2F4AA6F59E17}" srcOrd="1" destOrd="0" presId="urn:microsoft.com/office/officeart/2008/layout/LinedList"/>
    <dgm:cxn modelId="{7E164CDE-DE1F-482F-B9AC-91DA2FAA9261}" type="presParOf" srcId="{9759EBC2-037F-4034-B65C-E71E7A3D2546}" destId="{1430992A-BB72-487A-BDC5-2BD8FFA6945B}" srcOrd="6" destOrd="0" presId="urn:microsoft.com/office/officeart/2008/layout/LinedList"/>
    <dgm:cxn modelId="{A7584DF9-27AD-4B9A-BEA3-93D4CF04F417}" type="presParOf" srcId="{9759EBC2-037F-4034-B65C-E71E7A3D2546}" destId="{3E6FC430-DC5D-4AB8-BB61-18C94ABBDD31}" srcOrd="7" destOrd="0" presId="urn:microsoft.com/office/officeart/2008/layout/LinedList"/>
    <dgm:cxn modelId="{328ED4A0-9CA3-4FC1-B33D-C888F82A91A8}" type="presParOf" srcId="{3E6FC430-DC5D-4AB8-BB61-18C94ABBDD31}" destId="{9976E548-1780-4943-BA74-0AE0A67A74B9}" srcOrd="0" destOrd="0" presId="urn:microsoft.com/office/officeart/2008/layout/LinedList"/>
    <dgm:cxn modelId="{FA25468C-B089-4BF0-B913-625149DE63EA}" type="presParOf" srcId="{3E6FC430-DC5D-4AB8-BB61-18C94ABBDD31}" destId="{5A22F828-4571-4172-8155-570220F11730}" srcOrd="1" destOrd="0" presId="urn:microsoft.com/office/officeart/2008/layout/LinedList"/>
    <dgm:cxn modelId="{EAA6432D-8E8D-4A24-8313-B30C3337B53A}" type="presParOf" srcId="{9759EBC2-037F-4034-B65C-E71E7A3D2546}" destId="{A9DF0F7E-58E1-4617-AD61-F21989270B5C}" srcOrd="8" destOrd="0" presId="urn:microsoft.com/office/officeart/2008/layout/LinedList"/>
    <dgm:cxn modelId="{50B63C1F-3D04-4A3D-9148-2CEAB657926A}" type="presParOf" srcId="{9759EBC2-037F-4034-B65C-E71E7A3D2546}" destId="{44F030B4-F96D-4FE7-B461-06D2D8EC9C82}" srcOrd="9" destOrd="0" presId="urn:microsoft.com/office/officeart/2008/layout/LinedList"/>
    <dgm:cxn modelId="{CD754BFD-FEE1-4130-B04E-E99D7E04DCB3}" type="presParOf" srcId="{44F030B4-F96D-4FE7-B461-06D2D8EC9C82}" destId="{3E7D420C-6EA6-43F8-8359-B44B9CA80317}" srcOrd="0" destOrd="0" presId="urn:microsoft.com/office/officeart/2008/layout/LinedList"/>
    <dgm:cxn modelId="{6C4AA11F-B512-4477-B91D-D70E6C066EDA}" type="presParOf" srcId="{44F030B4-F96D-4FE7-B461-06D2D8EC9C82}" destId="{BB0D3A7C-5218-485A-9397-A95ACD91B12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1CED27-D659-4053-BA80-AC4D25568A8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D3979802-975D-4531-85AE-959CD66D1174}">
      <dgm:prSet/>
      <dgm:spPr/>
      <dgm:t>
        <a:bodyPr/>
        <a:lstStyle/>
        <a:p>
          <a:r>
            <a:rPr lang="en-US" b="0" i="0" dirty="0"/>
            <a:t>Emotional blackmail describes a style of manipulation where someone uses your feelings as a way to control your behavior or persuade you to see things their way.</a:t>
          </a:r>
          <a:endParaRPr lang="en-US" dirty="0"/>
        </a:p>
      </dgm:t>
    </dgm:pt>
    <dgm:pt modelId="{FA552EF9-D0C9-433D-B2B1-A2FDAC93E532}" type="parTrans" cxnId="{DC89D7F2-9645-457D-8A8F-BACAFF8B7ECF}">
      <dgm:prSet/>
      <dgm:spPr/>
      <dgm:t>
        <a:bodyPr/>
        <a:lstStyle/>
        <a:p>
          <a:endParaRPr lang="en-US"/>
        </a:p>
      </dgm:t>
    </dgm:pt>
    <dgm:pt modelId="{AFEEEF1A-E1FF-41F0-8E3D-E429AF9D7957}" type="sibTrans" cxnId="{DC89D7F2-9645-457D-8A8F-BACAFF8B7ECF}">
      <dgm:prSet/>
      <dgm:spPr/>
      <dgm:t>
        <a:bodyPr/>
        <a:lstStyle/>
        <a:p>
          <a:endParaRPr lang="en-US"/>
        </a:p>
      </dgm:t>
    </dgm:pt>
    <dgm:pt modelId="{1037B871-41DE-488D-A535-B698787F4756}">
      <dgm:prSet/>
      <dgm:spPr/>
      <dgm:t>
        <a:bodyPr/>
        <a:lstStyle/>
        <a:p>
          <a:r>
            <a:rPr lang="en-US" dirty="0">
              <a:solidFill>
                <a:srgbClr val="FF0000"/>
              </a:solidFill>
            </a:rPr>
            <a:t>“If we lose points because of you, you will not be my friend anymore.”</a:t>
          </a:r>
        </a:p>
      </dgm:t>
    </dgm:pt>
    <dgm:pt modelId="{1C6F404A-99CF-4486-B499-9F3990CE65FE}" type="parTrans" cxnId="{DA057A47-1DAF-4473-A22E-E0DF5639E9E6}">
      <dgm:prSet/>
      <dgm:spPr/>
      <dgm:t>
        <a:bodyPr/>
        <a:lstStyle/>
        <a:p>
          <a:endParaRPr lang="en-US"/>
        </a:p>
      </dgm:t>
    </dgm:pt>
    <dgm:pt modelId="{C088542A-2CB4-4A57-8CF9-450E036B74B8}" type="sibTrans" cxnId="{DA057A47-1DAF-4473-A22E-E0DF5639E9E6}">
      <dgm:prSet/>
      <dgm:spPr/>
      <dgm:t>
        <a:bodyPr/>
        <a:lstStyle/>
        <a:p>
          <a:endParaRPr lang="en-US"/>
        </a:p>
      </dgm:t>
    </dgm:pt>
    <dgm:pt modelId="{58D63266-092D-4584-9CCF-6A8C3F6E4DF9}" type="pres">
      <dgm:prSet presAssocID="{BF1CED27-D659-4053-BA80-AC4D25568A8B}" presName="linear" presStyleCnt="0">
        <dgm:presLayoutVars>
          <dgm:animLvl val="lvl"/>
          <dgm:resizeHandles val="exact"/>
        </dgm:presLayoutVars>
      </dgm:prSet>
      <dgm:spPr/>
    </dgm:pt>
    <dgm:pt modelId="{5B5A3CBA-6CA7-4A76-A460-267E72592A40}" type="pres">
      <dgm:prSet presAssocID="{D3979802-975D-4531-85AE-959CD66D117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09250F3-7C82-4742-A345-3331B0F8F546}" type="pres">
      <dgm:prSet presAssocID="{AFEEEF1A-E1FF-41F0-8E3D-E429AF9D7957}" presName="spacer" presStyleCnt="0"/>
      <dgm:spPr/>
    </dgm:pt>
    <dgm:pt modelId="{F1AFE4C6-479A-45B1-B485-D3920227E5D2}" type="pres">
      <dgm:prSet presAssocID="{1037B871-41DE-488D-A535-B698787F4756}" presName="parentText" presStyleLbl="node1" presStyleIdx="1" presStyleCnt="2" custLinFactNeighborX="-674" custLinFactNeighborY="15120">
        <dgm:presLayoutVars>
          <dgm:chMax val="0"/>
          <dgm:bulletEnabled val="1"/>
        </dgm:presLayoutVars>
      </dgm:prSet>
      <dgm:spPr/>
    </dgm:pt>
  </dgm:ptLst>
  <dgm:cxnLst>
    <dgm:cxn modelId="{DA057A47-1DAF-4473-A22E-E0DF5639E9E6}" srcId="{BF1CED27-D659-4053-BA80-AC4D25568A8B}" destId="{1037B871-41DE-488D-A535-B698787F4756}" srcOrd="1" destOrd="0" parTransId="{1C6F404A-99CF-4486-B499-9F3990CE65FE}" sibTransId="{C088542A-2CB4-4A57-8CF9-450E036B74B8}"/>
    <dgm:cxn modelId="{8707C756-9E7D-404C-BA93-A1E86133721D}" type="presOf" srcId="{BF1CED27-D659-4053-BA80-AC4D25568A8B}" destId="{58D63266-092D-4584-9CCF-6A8C3F6E4DF9}" srcOrd="0" destOrd="0" presId="urn:microsoft.com/office/officeart/2005/8/layout/vList2"/>
    <dgm:cxn modelId="{8FDA9A57-A19D-409A-ABF6-005A35E6EF67}" type="presOf" srcId="{D3979802-975D-4531-85AE-959CD66D1174}" destId="{5B5A3CBA-6CA7-4A76-A460-267E72592A40}" srcOrd="0" destOrd="0" presId="urn:microsoft.com/office/officeart/2005/8/layout/vList2"/>
    <dgm:cxn modelId="{34BE3E5D-33DC-4289-97AD-F3C5C1E3A1C7}" type="presOf" srcId="{1037B871-41DE-488D-A535-B698787F4756}" destId="{F1AFE4C6-479A-45B1-B485-D3920227E5D2}" srcOrd="0" destOrd="0" presId="urn:microsoft.com/office/officeart/2005/8/layout/vList2"/>
    <dgm:cxn modelId="{DC89D7F2-9645-457D-8A8F-BACAFF8B7ECF}" srcId="{BF1CED27-D659-4053-BA80-AC4D25568A8B}" destId="{D3979802-975D-4531-85AE-959CD66D1174}" srcOrd="0" destOrd="0" parTransId="{FA552EF9-D0C9-433D-B2B1-A2FDAC93E532}" sibTransId="{AFEEEF1A-E1FF-41F0-8E3D-E429AF9D7957}"/>
    <dgm:cxn modelId="{8934EC37-DF9B-4F96-B658-6D3490142E5C}" type="presParOf" srcId="{58D63266-092D-4584-9CCF-6A8C3F6E4DF9}" destId="{5B5A3CBA-6CA7-4A76-A460-267E72592A40}" srcOrd="0" destOrd="0" presId="urn:microsoft.com/office/officeart/2005/8/layout/vList2"/>
    <dgm:cxn modelId="{F925C970-BFC8-442E-A6AF-CA72F01FFCCE}" type="presParOf" srcId="{58D63266-092D-4584-9CCF-6A8C3F6E4DF9}" destId="{F09250F3-7C82-4742-A345-3331B0F8F546}" srcOrd="1" destOrd="0" presId="urn:microsoft.com/office/officeart/2005/8/layout/vList2"/>
    <dgm:cxn modelId="{A416256F-02BD-44C0-B06E-75E75548F5CF}" type="presParOf" srcId="{58D63266-092D-4584-9CCF-6A8C3F6E4DF9}" destId="{F1AFE4C6-479A-45B1-B485-D3920227E5D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18E83F-882E-45A8-A4E1-5DC37706FB20}">
      <dsp:nvSpPr>
        <dsp:cNvPr id="0" name=""/>
        <dsp:cNvSpPr/>
      </dsp:nvSpPr>
      <dsp:spPr>
        <a:xfrm>
          <a:off x="0" y="699277"/>
          <a:ext cx="4828172" cy="13525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Would you define those cases as violence?</a:t>
          </a:r>
        </a:p>
      </dsp:txBody>
      <dsp:txXfrm>
        <a:off x="66025" y="765302"/>
        <a:ext cx="4696122" cy="1220470"/>
      </dsp:txXfrm>
    </dsp:sp>
    <dsp:sp modelId="{0CD9461C-1680-400F-B159-3EE27B534F73}">
      <dsp:nvSpPr>
        <dsp:cNvPr id="0" name=""/>
        <dsp:cNvSpPr/>
      </dsp:nvSpPr>
      <dsp:spPr>
        <a:xfrm>
          <a:off x="0" y="2149717"/>
          <a:ext cx="4828172" cy="135252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If you do, how would you evaluate their severity?</a:t>
          </a:r>
        </a:p>
      </dsp:txBody>
      <dsp:txXfrm>
        <a:off x="66025" y="2215742"/>
        <a:ext cx="4696122" cy="1220470"/>
      </dsp:txXfrm>
    </dsp:sp>
    <dsp:sp modelId="{9479AB4A-92EE-458A-9437-445165BC7FE0}">
      <dsp:nvSpPr>
        <dsp:cNvPr id="0" name=""/>
        <dsp:cNvSpPr/>
      </dsp:nvSpPr>
      <dsp:spPr>
        <a:xfrm>
          <a:off x="0" y="3600157"/>
          <a:ext cx="4828172" cy="135252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Do you think that they are acceptable or not?</a:t>
          </a:r>
        </a:p>
      </dsp:txBody>
      <dsp:txXfrm>
        <a:off x="66025" y="3666182"/>
        <a:ext cx="4696122" cy="12204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61593D-4928-4654-878F-21595934C83B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A7028D-2FAD-4FEB-9117-C5A71634B269}">
      <dsp:nvSpPr>
        <dsp:cNvPr id="0" name=""/>
        <dsp:cNvSpPr/>
      </dsp:nvSpPr>
      <dsp:spPr>
        <a:xfrm>
          <a:off x="0" y="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What bothers you about those situations?</a:t>
          </a:r>
        </a:p>
      </dsp:txBody>
      <dsp:txXfrm>
        <a:off x="0" y="0"/>
        <a:ext cx="6900512" cy="1384035"/>
      </dsp:txXfrm>
    </dsp:sp>
    <dsp:sp modelId="{5079DC81-ACA9-4913-8365-E19892C4DE2E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E1127C-630C-4B43-A127-7EE2BC0659F9}">
      <dsp:nvSpPr>
        <dsp:cNvPr id="0" name=""/>
        <dsp:cNvSpPr/>
      </dsp:nvSpPr>
      <dsp:spPr>
        <a:xfrm>
          <a:off x="0" y="138403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What are their common points?</a:t>
          </a:r>
        </a:p>
      </dsp:txBody>
      <dsp:txXfrm>
        <a:off x="0" y="1384035"/>
        <a:ext cx="6900512" cy="1384035"/>
      </dsp:txXfrm>
    </dsp:sp>
    <dsp:sp modelId="{AC2AF93A-4E40-45B7-9B9C-3B974631487D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940D41-6E5C-4130-947E-564F49B05DD7}">
      <dsp:nvSpPr>
        <dsp:cNvPr id="0" name=""/>
        <dsp:cNvSpPr/>
      </dsp:nvSpPr>
      <dsp:spPr>
        <a:xfrm>
          <a:off x="0" y="276807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What does “emotional violence” mean for you?</a:t>
          </a:r>
        </a:p>
      </dsp:txBody>
      <dsp:txXfrm>
        <a:off x="0" y="2768070"/>
        <a:ext cx="6900512" cy="1384035"/>
      </dsp:txXfrm>
    </dsp:sp>
    <dsp:sp modelId="{46EB8F9F-5528-46B9-B390-25EBB0B15341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BD5F8D-0E3D-453C-85A3-ABB1FD5E649E}">
      <dsp:nvSpPr>
        <dsp:cNvPr id="0" name=""/>
        <dsp:cNvSpPr/>
      </dsp:nvSpPr>
      <dsp:spPr>
        <a:xfrm>
          <a:off x="0" y="415210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Which words do pop up in your mind when you think about “emotional violence”?</a:t>
          </a:r>
        </a:p>
      </dsp:txBody>
      <dsp:txXfrm>
        <a:off x="0" y="4152105"/>
        <a:ext cx="6900512" cy="13840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1F4113-381D-4970-AC61-36356B9AF73A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6E76C1-89C6-4F84-ACAC-66EE00375E54}">
      <dsp:nvSpPr>
        <dsp:cNvPr id="0" name=""/>
        <dsp:cNvSpPr/>
      </dsp:nvSpPr>
      <dsp:spPr>
        <a:xfrm>
          <a:off x="0" y="675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dirty="0"/>
            <a:t>Bullying </a:t>
          </a:r>
          <a:r>
            <a:rPr lang="en-US" sz="2200" b="0" i="0" kern="1200" dirty="0">
              <a:solidFill>
                <a:srgbClr val="FF0000"/>
              </a:solidFill>
            </a:rPr>
            <a:t>is unwanted, aggressive behavior among school aged children that involves a real or perceived power imbalance. </a:t>
          </a:r>
          <a:endParaRPr lang="en-US" sz="2200" kern="1200" dirty="0">
            <a:solidFill>
              <a:srgbClr val="FF0000"/>
            </a:solidFill>
          </a:endParaRPr>
        </a:p>
      </dsp:txBody>
      <dsp:txXfrm>
        <a:off x="0" y="675"/>
        <a:ext cx="6900512" cy="1106957"/>
      </dsp:txXfrm>
    </dsp:sp>
    <dsp:sp modelId="{0F7B5F7F-D244-4F3A-86EE-5A6955CF9D84}">
      <dsp:nvSpPr>
        <dsp:cNvPr id="0" name=""/>
        <dsp:cNvSpPr/>
      </dsp:nvSpPr>
      <dsp:spPr>
        <a:xfrm>
          <a:off x="0" y="1107633"/>
          <a:ext cx="6900512" cy="0"/>
        </a:xfrm>
        <a:prstGeom prst="line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8CBB4F-1A3E-4851-A079-3CD5602069C4}">
      <dsp:nvSpPr>
        <dsp:cNvPr id="0" name=""/>
        <dsp:cNvSpPr/>
      </dsp:nvSpPr>
      <dsp:spPr>
        <a:xfrm>
          <a:off x="0" y="1107633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i="0" kern="1200"/>
            <a:t>Verbal bullying</a:t>
          </a:r>
          <a:r>
            <a:rPr lang="en-US" sz="2200" b="0" i="0" kern="1200"/>
            <a:t>: Examples are name calling, making fun of, making jokes at another's expense</a:t>
          </a:r>
          <a:endParaRPr lang="en-US" sz="2200" kern="1200"/>
        </a:p>
      </dsp:txBody>
      <dsp:txXfrm>
        <a:off x="0" y="1107633"/>
        <a:ext cx="6900512" cy="1106957"/>
      </dsp:txXfrm>
    </dsp:sp>
    <dsp:sp modelId="{D96F23B4-3EEB-4959-A11A-344123A30766}">
      <dsp:nvSpPr>
        <dsp:cNvPr id="0" name=""/>
        <dsp:cNvSpPr/>
      </dsp:nvSpPr>
      <dsp:spPr>
        <a:xfrm>
          <a:off x="0" y="2214591"/>
          <a:ext cx="6900512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7E1334-AF32-4CB6-BAD6-838EBD98162D}">
      <dsp:nvSpPr>
        <dsp:cNvPr id="0" name=""/>
        <dsp:cNvSpPr/>
      </dsp:nvSpPr>
      <dsp:spPr>
        <a:xfrm>
          <a:off x="0" y="2214591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i="0" kern="1200"/>
            <a:t>Physical bullying</a:t>
          </a:r>
          <a:r>
            <a:rPr lang="en-US" sz="2200" b="0" i="0" kern="1200"/>
            <a:t>: Pushing, shoving, pinching, hitting, spitting</a:t>
          </a:r>
          <a:endParaRPr lang="en-US" sz="2200" kern="1200"/>
        </a:p>
      </dsp:txBody>
      <dsp:txXfrm>
        <a:off x="0" y="2214591"/>
        <a:ext cx="6900512" cy="1106957"/>
      </dsp:txXfrm>
    </dsp:sp>
    <dsp:sp modelId="{1430992A-BB72-487A-BDC5-2BD8FFA6945B}">
      <dsp:nvSpPr>
        <dsp:cNvPr id="0" name=""/>
        <dsp:cNvSpPr/>
      </dsp:nvSpPr>
      <dsp:spPr>
        <a:xfrm>
          <a:off x="0" y="3321549"/>
          <a:ext cx="6900512" cy="0"/>
        </a:xfrm>
        <a:prstGeom prst="line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6E548-1780-4943-BA74-0AE0A67A74B9}">
      <dsp:nvSpPr>
        <dsp:cNvPr id="0" name=""/>
        <dsp:cNvSpPr/>
      </dsp:nvSpPr>
      <dsp:spPr>
        <a:xfrm>
          <a:off x="0" y="3321549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i="0" kern="1200"/>
            <a:t>Social bullying</a:t>
          </a:r>
          <a:r>
            <a:rPr lang="en-US" sz="2200" b="0" i="0" kern="1200"/>
            <a:t>: spreading rumours</a:t>
          </a:r>
          <a:r>
            <a:rPr lang="en-US" sz="2200" kern="1200"/>
            <a:t>,</a:t>
          </a:r>
          <a:r>
            <a:rPr lang="en-US" sz="2200" b="0" i="0" kern="1200"/>
            <a:t>excluding people from events or study groups.</a:t>
          </a:r>
          <a:endParaRPr lang="en-US" sz="2200" kern="1200"/>
        </a:p>
      </dsp:txBody>
      <dsp:txXfrm>
        <a:off x="0" y="3321549"/>
        <a:ext cx="6900512" cy="1106957"/>
      </dsp:txXfrm>
    </dsp:sp>
    <dsp:sp modelId="{A9DF0F7E-58E1-4617-AD61-F21989270B5C}">
      <dsp:nvSpPr>
        <dsp:cNvPr id="0" name=""/>
        <dsp:cNvSpPr/>
      </dsp:nvSpPr>
      <dsp:spPr>
        <a:xfrm>
          <a:off x="0" y="4428507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D420C-6EA6-43F8-8359-B44B9CA80317}">
      <dsp:nvSpPr>
        <dsp:cNvPr id="0" name=""/>
        <dsp:cNvSpPr/>
      </dsp:nvSpPr>
      <dsp:spPr>
        <a:xfrm>
          <a:off x="0" y="4428507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i="0" kern="1200"/>
            <a:t>Cyberbullying</a:t>
          </a:r>
          <a:r>
            <a:rPr lang="en-US" sz="2200" b="0" i="0" kern="1200"/>
            <a:t>: using texting, emails, or other applications to damage someone's reputation.</a:t>
          </a:r>
          <a:endParaRPr lang="en-US" sz="2200" kern="1200"/>
        </a:p>
      </dsp:txBody>
      <dsp:txXfrm>
        <a:off x="0" y="4428507"/>
        <a:ext cx="6900512" cy="11069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5A3CBA-6CA7-4A76-A460-267E72592A40}">
      <dsp:nvSpPr>
        <dsp:cNvPr id="0" name=""/>
        <dsp:cNvSpPr/>
      </dsp:nvSpPr>
      <dsp:spPr>
        <a:xfrm>
          <a:off x="0" y="293349"/>
          <a:ext cx="7628910" cy="23552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0" i="0" kern="1200" dirty="0"/>
            <a:t>Emotional blackmail describes a style of manipulation where someone uses your feelings as a way to control your behavior or persuade you to see things their way.</a:t>
          </a:r>
          <a:endParaRPr lang="en-US" sz="3300" kern="1200" dirty="0"/>
        </a:p>
      </dsp:txBody>
      <dsp:txXfrm>
        <a:off x="114972" y="408321"/>
        <a:ext cx="7398966" cy="2125266"/>
      </dsp:txXfrm>
    </dsp:sp>
    <dsp:sp modelId="{F1AFE4C6-479A-45B1-B485-D3920227E5D2}">
      <dsp:nvSpPr>
        <dsp:cNvPr id="0" name=""/>
        <dsp:cNvSpPr/>
      </dsp:nvSpPr>
      <dsp:spPr>
        <a:xfrm>
          <a:off x="0" y="2757970"/>
          <a:ext cx="7628910" cy="23552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solidFill>
                <a:srgbClr val="FF0000"/>
              </a:solidFill>
            </a:rPr>
            <a:t>“If we lose points because of you, you will not be my friend anymore.”</a:t>
          </a:r>
        </a:p>
      </dsp:txBody>
      <dsp:txXfrm>
        <a:off x="114972" y="2872942"/>
        <a:ext cx="7398966" cy="21252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EE2DA-2332-4690-8D17-7696BE9722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2BF9E5-953D-4B1D-875D-CA1ED40D75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811B4-B582-42AC-9178-7DE4ED01F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FD1D-3581-4D74-AACC-5A72940E7AB1}" type="datetimeFigureOut">
              <a:rPr lang="tr-TR" smtClean="0"/>
              <a:t>16.01.2025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9871B-2832-4062-BE1F-767A46440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624657-2A4E-4E82-957B-6E5144D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8DC9-BB69-40D7-9993-FAC787F28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8821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B0EC8-BF59-42FA-AAC3-BBFA9C162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7B381-3653-40F6-B58D-CFBDAB72B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0E0AB-0422-422F-8BBD-84C8FD92F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FD1D-3581-4D74-AACC-5A72940E7AB1}" type="datetimeFigureOut">
              <a:rPr lang="tr-TR" smtClean="0"/>
              <a:t>16.01.2025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F4EDE-500D-41CE-853A-B8653BCC2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FD9E6-E51B-4C9D-9451-BEB937D0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8DC9-BB69-40D7-9993-FAC787F28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2774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27ED3-C013-4963-883A-D125151DE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81BC02-3BD9-45D8-9CEF-5410BEC60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3B6997-3DCF-4EE4-BF9D-229E59AB9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FD1D-3581-4D74-AACC-5A72940E7AB1}" type="datetimeFigureOut">
              <a:rPr lang="tr-TR" smtClean="0"/>
              <a:t>16.01.2025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C4B76-F0C3-4BF0-A2B8-C03EDADF2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CD2B2-FF82-4E6A-980B-492A5C224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8DC9-BB69-40D7-9993-FAC787F28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3644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2BEE4-3027-408F-A3B3-62678E9E5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63C9B-3143-4B7F-978B-97D6FFC501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948F77-F6CE-48EE-935C-9E391AFFFB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C4077E-9023-4219-A7C0-24EFEF01A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FD1D-3581-4D74-AACC-5A72940E7AB1}" type="datetimeFigureOut">
              <a:rPr lang="tr-TR" smtClean="0"/>
              <a:t>16.01.2025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8359B0-93A0-4C51-8D06-B3EA582B6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A38847-08ED-4565-9259-92DFFF5D8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8DC9-BB69-40D7-9993-FAC787F28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0694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A6573-AB1D-4AB0-A7E6-4CA985E0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4C29CB-B2EE-4094-A13D-F09E5EDF0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B0D9AE-8B8D-4A39-B233-755C653159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6C20EC-DD5D-4C8B-9732-187F8CBF09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405B3-9409-41AE-9D51-E28DC98989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C7904C-0D52-4600-956D-85147E27F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FD1D-3581-4D74-AACC-5A72940E7AB1}" type="datetimeFigureOut">
              <a:rPr lang="tr-TR" smtClean="0"/>
              <a:t>16.01.2025</a:t>
            </a:fld>
            <a:endParaRPr lang="tr-T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6F4CAF-561E-4E63-A46A-7BEF4B241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FA4451-A3C1-4F71-8A40-4C119A11E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8DC9-BB69-40D7-9993-FAC787F28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8449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EB40F-6170-4EB5-A0B9-750C17BD6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B18A4D-61B3-4930-AC5D-7434D0D12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FD1D-3581-4D74-AACC-5A72940E7AB1}" type="datetimeFigureOut">
              <a:rPr lang="tr-TR" smtClean="0"/>
              <a:t>16.01.2025</a:t>
            </a:fld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FEFF9E-FDD1-4338-9CF2-6018301BD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C5954D-5AD5-439E-8A93-C40100BC2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8DC9-BB69-40D7-9993-FAC787F28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851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99767B-1466-40FE-B2F9-79A654924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FD1D-3581-4D74-AACC-5A72940E7AB1}" type="datetimeFigureOut">
              <a:rPr lang="tr-TR" smtClean="0"/>
              <a:t>16.01.2025</a:t>
            </a:fld>
            <a:endParaRPr lang="tr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E69E7E-BECE-4482-B4AE-E2D88A3F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0D03C5-E1A5-4E18-9071-A164441D6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8DC9-BB69-40D7-9993-FAC787F28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5997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39E56-AE9E-4577-8806-05D214A10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9D9AB-8E55-48B6-A2A4-4BA6136FF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0C166A-63E4-4E29-862D-29388C67EF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9A7045-6002-4C58-AC05-E3BF30FCF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FD1D-3581-4D74-AACC-5A72940E7AB1}" type="datetimeFigureOut">
              <a:rPr lang="tr-TR" smtClean="0"/>
              <a:t>16.01.2025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9A817-8EE1-4562-90E1-7746FD4D2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31F309-52C0-4D79-BA08-0E2415A3F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8DC9-BB69-40D7-9993-FAC787F28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9249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9FB11-9707-4908-9AE3-8EADE35DF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6832B2-A585-47E2-BB84-AAB14D9367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F1BD5-A60F-4E42-AA13-36F6396134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3C9181-FE0A-4E2F-9928-49D37B57E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FD1D-3581-4D74-AACC-5A72940E7AB1}" type="datetimeFigureOut">
              <a:rPr lang="tr-TR" smtClean="0"/>
              <a:t>16.01.2025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41DADB-5749-4A67-BD2D-616943959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64A067-A6A4-4D64-9012-5ED234D5C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8DC9-BB69-40D7-9993-FAC787F28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7292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D5AA7-7F22-42BA-8ABD-1EFB01489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6CCB5D-FD91-4618-962A-FFE338EBF2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42C4B-B320-4A72-9181-1F104527C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FD1D-3581-4D74-AACC-5A72940E7AB1}" type="datetimeFigureOut">
              <a:rPr lang="tr-TR" smtClean="0"/>
              <a:t>16.01.2025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EDDEE-1193-472B-A03D-A8BE1EC18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13DCD-6F39-4149-BFF6-B342FB4D1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8DC9-BB69-40D7-9993-FAC787F28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5290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ECAB8F-35DF-475E-9A08-56EE5D3F87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4264D8-0E53-40C1-B62C-248ED8E307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9360B4-06B1-4E86-B8AA-08A1135D5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FD1D-3581-4D74-AACC-5A72940E7AB1}" type="datetimeFigureOut">
              <a:rPr lang="tr-TR" smtClean="0"/>
              <a:t>16.01.2025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B7375-9F1E-4188-B1D0-9867A8964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05A7A-345B-4F10-8387-3F23D650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8DC9-BB69-40D7-9993-FAC787F28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8089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88D221-B492-40F9-877D-2FF7BAC45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EEC3D4-1D50-4BD5-B502-181A770B2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56301-53E2-454D-8727-D7D741ABFE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2FD1D-3581-4D74-AACC-5A72940E7AB1}" type="datetimeFigureOut">
              <a:rPr lang="tr-TR" smtClean="0"/>
              <a:t>16.01.2025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B8855-85AC-4DB1-AAAD-1273EDED2C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90EDE-374B-42A8-8FCC-DEE22A2F49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48DC9-BB69-40D7-9993-FAC787F28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238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rywellmind.com/" TargetMode="External"/><Relationship Id="rId2" Type="http://schemas.openxmlformats.org/officeDocument/2006/relationships/hyperlink" Target="http://www.englishgrammar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healthlin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D7115-7086-4D5A-8682-FBCFA50232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8659"/>
            <a:ext cx="9144000" cy="2387600"/>
          </a:xfrm>
        </p:spPr>
        <p:txBody>
          <a:bodyPr/>
          <a:lstStyle/>
          <a:p>
            <a:r>
              <a:rPr lang="en-US" dirty="0"/>
              <a:t>EMOTIONAL VIOLENCE</a:t>
            </a:r>
            <a:endParaRPr lang="tr-T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AAA7CA-D0A3-4BF9-8C9C-FB403E1C87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01119"/>
            <a:ext cx="9144000" cy="1655762"/>
          </a:xfrm>
        </p:spPr>
        <p:txBody>
          <a:bodyPr/>
          <a:lstStyle/>
          <a:p>
            <a:r>
              <a:rPr lang="en-US" dirty="0"/>
              <a:t>MERVE DURAKLAR</a:t>
            </a:r>
            <a:endParaRPr lang="tr-T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B80A84-A06E-620B-D860-38DD39EF0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040" y="3629421"/>
            <a:ext cx="3169920" cy="31699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8691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218159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AAD680-82A0-44AE-91A9-2C3D97481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endParaRPr lang="tr-TR" sz="480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C84CFF8-E3F8-DF87-6935-A2B575A771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6043308"/>
              </p:ext>
            </p:extLst>
          </p:nvPr>
        </p:nvGraphicFramePr>
        <p:xfrm>
          <a:off x="6525628" y="529388"/>
          <a:ext cx="4828172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4415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7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B76A3-CA13-4DB4-9B2F-40F7E7509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341" y="799353"/>
            <a:ext cx="4770803" cy="5510738"/>
          </a:xfrm>
        </p:spPr>
        <p:txBody>
          <a:bodyPr anchor="ctr">
            <a:normAutofit/>
          </a:bodyPr>
          <a:lstStyle/>
          <a:p>
            <a:r>
              <a:rPr lang="en-US" sz="3600" dirty="0"/>
              <a:t>“I was walking in the rain when I saw an argument between a couple. Although I did not want to involve in their discussion, I could not help myself to stop the man when he punched  the women in her face.”</a:t>
            </a:r>
            <a:endParaRPr lang="tr-TR" sz="36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Vector traffic lights. stock vector. Illustration of icon - 123470813">
            <a:extLst>
              <a:ext uri="{FF2B5EF4-FFF2-40B4-BE49-F238E27FC236}">
                <a16:creationId xmlns:a16="http://schemas.microsoft.com/office/drawing/2014/main" id="{3A5882E2-22E5-4FE0-97A6-78ED7C3721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2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4902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C9E75-5464-47CE-866C-0CF8F66D5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874" y="1908474"/>
            <a:ext cx="4559425" cy="3979585"/>
          </a:xfrm>
        </p:spPr>
        <p:txBody>
          <a:bodyPr anchor="ctr">
            <a:noAutofit/>
          </a:bodyPr>
          <a:lstStyle/>
          <a:p>
            <a:r>
              <a:rPr lang="en-US" sz="4400" dirty="0"/>
              <a:t>In our classroom, there is a girl named Didi. Since her name is not very common, some students are making fun of her name.</a:t>
            </a:r>
            <a:endParaRPr lang="tr-TR" sz="44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Vector traffic lights. stock vector. Illustration of icon - 123470813">
            <a:extLst>
              <a:ext uri="{FF2B5EF4-FFF2-40B4-BE49-F238E27FC236}">
                <a16:creationId xmlns:a16="http://schemas.microsoft.com/office/drawing/2014/main" id="{B0273924-74BD-4625-8C88-F9CCE25C22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2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9856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ED23B-A692-4BC2-AC32-830A56CA5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874" y="2079063"/>
            <a:ext cx="4559425" cy="3979585"/>
          </a:xfrm>
        </p:spPr>
        <p:txBody>
          <a:bodyPr anchor="ctr">
            <a:noAutofit/>
          </a:bodyPr>
          <a:lstStyle/>
          <a:p>
            <a:r>
              <a:rPr lang="en-US" sz="3600" dirty="0"/>
              <a:t>When I talked to Cenk about how he broke my heart when he screamed at me, he said “That never happened.“ I questioned myself all night and doubted from my own memory.</a:t>
            </a:r>
            <a:endParaRPr lang="tr-TR" sz="36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Vector traffic lights. stock vector. Illustration of icon - 123470813">
            <a:extLst>
              <a:ext uri="{FF2B5EF4-FFF2-40B4-BE49-F238E27FC236}">
                <a16:creationId xmlns:a16="http://schemas.microsoft.com/office/drawing/2014/main" id="{FAA61C86-8DB6-4DC7-AD11-64045DF2C7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2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349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0B905-68AF-44EE-9E62-966FD8678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874" y="1756944"/>
            <a:ext cx="4559425" cy="3979585"/>
          </a:xfrm>
        </p:spPr>
        <p:txBody>
          <a:bodyPr anchor="ctr">
            <a:noAutofit/>
          </a:bodyPr>
          <a:lstStyle/>
          <a:p>
            <a:r>
              <a:rPr lang="en-US" sz="3600" dirty="0"/>
              <a:t>When we were playing volleyball in school, my best friend told me “If we lose points because of you, you will not be my friend anymore.” II felt anxious because I had never played volleyball until that day.</a:t>
            </a:r>
            <a:endParaRPr lang="tr-TR" sz="36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Vector traffic lights. stock vector. Illustration of icon - 123470813">
            <a:extLst>
              <a:ext uri="{FF2B5EF4-FFF2-40B4-BE49-F238E27FC236}">
                <a16:creationId xmlns:a16="http://schemas.microsoft.com/office/drawing/2014/main" id="{3F94586C-7CEE-4F96-8121-E359E2BC58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2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118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FEF694-8CA8-45CC-9A1B-84A5EA0F5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790" y="1756944"/>
            <a:ext cx="4559425" cy="3979585"/>
          </a:xfrm>
        </p:spPr>
        <p:txBody>
          <a:bodyPr anchor="ctr">
            <a:noAutofit/>
          </a:bodyPr>
          <a:lstStyle/>
          <a:p>
            <a:r>
              <a:rPr lang="en-US" sz="3600" dirty="0"/>
              <a:t>When we were doing group work, </a:t>
            </a:r>
            <a:r>
              <a:rPr lang="en-US" sz="3600" dirty="0" err="1"/>
              <a:t>Simay</a:t>
            </a:r>
            <a:r>
              <a:rPr lang="en-US" sz="3600" dirty="0"/>
              <a:t> said “I am the most successful student in the classroom, so it would be better for you to do what I said in this project”. This affected our collaboration negatively. </a:t>
            </a:r>
            <a:endParaRPr lang="tr-TR" sz="36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Vector traffic lights. stock vector. Illustration of icon - 123470813">
            <a:extLst>
              <a:ext uri="{FF2B5EF4-FFF2-40B4-BE49-F238E27FC236}">
                <a16:creationId xmlns:a16="http://schemas.microsoft.com/office/drawing/2014/main" id="{41F8B5E7-8333-4700-A819-483CFEBAD3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2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720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987D36-7196-4EE2-8383-802D6159E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endParaRPr lang="tr-TR" sz="540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A2AD8140-029E-445C-3C4B-04158FE8DC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8269743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8794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BC50FA-B774-4677-A770-C81D3EA0F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 dirty="0"/>
              <a:t>Bullying (</a:t>
            </a:r>
            <a:r>
              <a:rPr lang="en-US" sz="5400" dirty="0">
                <a:solidFill>
                  <a:srgbClr val="FF0000"/>
                </a:solidFill>
              </a:rPr>
              <a:t>Didi Example</a:t>
            </a:r>
            <a:r>
              <a:rPr lang="en-US" sz="5400" dirty="0"/>
              <a:t>)</a:t>
            </a:r>
            <a:endParaRPr lang="tr-TR" sz="5400" dirty="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2C42F21-C3A9-5F96-B600-71144DC78A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9821674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8344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24FDD-510A-4212-8FDB-BE3A40B58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Gaslighting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A99E0-80C9-4CDB-A396-B70A4C50A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11111"/>
                </a:solidFill>
                <a:effectLst/>
                <a:latin typeface="LabGrotesque"/>
              </a:rPr>
              <a:t>Gaslighting happens when an abuser tries to control a victim by twisting their sense of reality.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11111"/>
                </a:solidFill>
                <a:effectLst/>
                <a:latin typeface="LabGrotesque"/>
              </a:rPr>
              <a:t>An example of gaslighting would be a partner doing something abusive and then denying it happened.</a:t>
            </a:r>
          </a:p>
          <a:p>
            <a:pPr marL="0" indent="0" algn="l">
              <a:buNone/>
            </a:pPr>
            <a:r>
              <a:rPr lang="en-US" sz="4800" dirty="0">
                <a:solidFill>
                  <a:srgbClr val="FF0000"/>
                </a:solidFill>
              </a:rPr>
              <a:t>“That never happened.“</a:t>
            </a:r>
            <a:endParaRPr lang="en-US" sz="4800" b="1" i="0" dirty="0">
              <a:solidFill>
                <a:srgbClr val="FF0000"/>
              </a:solidFill>
              <a:effectLst/>
              <a:latin typeface="LabGrotesque"/>
            </a:endParaRP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23100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C079B-8AE1-45E5-9E10-7F16A916E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chemeClr val="accent5"/>
                </a:solidFill>
              </a:rPr>
              <a:t>Emotional Blackmail</a:t>
            </a:r>
            <a:endParaRPr lang="tr-TR" sz="6000">
              <a:solidFill>
                <a:schemeClr val="accent5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8914D2A-5CA7-D409-8C9C-4651CD8207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0999665"/>
              </p:ext>
            </p:extLst>
          </p:nvPr>
        </p:nvGraphicFramePr>
        <p:xfrm>
          <a:off x="3727938" y="732920"/>
          <a:ext cx="7628910" cy="5392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0899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A5B3C-E598-4742-870C-5AE4FDAFE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 Superior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D8DC6-F87A-4EE9-B1C1-BBB4123BE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acting like master of everything in a group of people or towards an individual and make them feel unsatisfactory.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“I am the most successful student in the classroom, so it would be better for you to do what I said in this project”.</a:t>
            </a:r>
            <a:endParaRPr lang="tr-T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767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39A59-2D84-4804-A1EB-139383851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475515"/>
            <a:ext cx="4559425" cy="5834576"/>
          </a:xfrm>
        </p:spPr>
        <p:txBody>
          <a:bodyPr anchor="ctr">
            <a:noAutofit/>
          </a:bodyPr>
          <a:lstStyle/>
          <a:p>
            <a:r>
              <a:rPr lang="en-US" sz="2400" dirty="0"/>
              <a:t>Mine: Hey, let’s play volleyball with Mina.</a:t>
            </a:r>
          </a:p>
          <a:p>
            <a:r>
              <a:rPr lang="en-US" sz="2400" dirty="0"/>
              <a:t>Pars: I do not think that she will play.</a:t>
            </a:r>
          </a:p>
          <a:p>
            <a:r>
              <a:rPr lang="en-US" sz="2400" dirty="0" err="1"/>
              <a:t>Kiraz</a:t>
            </a:r>
            <a:r>
              <a:rPr lang="en-US" sz="2400" dirty="0"/>
              <a:t>: Why?</a:t>
            </a:r>
          </a:p>
          <a:p>
            <a:r>
              <a:rPr lang="en-US" sz="2400" dirty="0"/>
              <a:t>Mine: Exactly why? </a:t>
            </a:r>
            <a:r>
              <a:rPr lang="en-US" sz="2400" dirty="0">
                <a:solidFill>
                  <a:srgbClr val="FF0000"/>
                </a:solidFill>
              </a:rPr>
              <a:t>Doesn’t she like</a:t>
            </a:r>
            <a:r>
              <a:rPr lang="en-US" sz="2400" dirty="0"/>
              <a:t> playing volleyball anymore?</a:t>
            </a:r>
          </a:p>
          <a:p>
            <a:r>
              <a:rPr lang="en-US" sz="2400" dirty="0"/>
              <a:t>Pars: Of course, she does, but she is sad.</a:t>
            </a:r>
          </a:p>
          <a:p>
            <a:r>
              <a:rPr lang="en-US" sz="2400" dirty="0" err="1"/>
              <a:t>Kiraz</a:t>
            </a:r>
            <a:r>
              <a:rPr lang="en-US" sz="2400" dirty="0"/>
              <a:t>: But why?</a:t>
            </a:r>
          </a:p>
          <a:p>
            <a:r>
              <a:rPr lang="en-US" sz="2400" dirty="0"/>
              <a:t>Mine: She was bullied by her classmates.</a:t>
            </a:r>
          </a:p>
          <a:p>
            <a:r>
              <a:rPr lang="en-US" sz="2400" dirty="0"/>
              <a:t>Pars: That is so sad. Let’s go to her home to support her. </a:t>
            </a:r>
            <a:endParaRPr lang="tr-TR" sz="24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Physical and Virtual Violence ('Bullying') in Schools: A Worldwide Problem  to Address - Humanium">
            <a:extLst>
              <a:ext uri="{FF2B5EF4-FFF2-40B4-BE49-F238E27FC236}">
                <a16:creationId xmlns:a16="http://schemas.microsoft.com/office/drawing/2014/main" id="{75BD9824-2654-44D6-B62A-3995BB6C28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3" r="23957" b="-1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23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A7744-38D3-4A9E-900C-0AFFBF45D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NEGATIVE QUESTIONS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3DE96-5999-4D88-8186-8ACA02C69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effectLst/>
                <a:latin typeface="Arial" panose="020B0604020202020204" pitchFamily="34" charset="0"/>
              </a:rPr>
              <a:t>A </a:t>
            </a:r>
            <a:r>
              <a:rPr lang="en-US" b="0" i="1" dirty="0">
                <a:effectLst/>
                <a:latin typeface="Arial" panose="020B0604020202020204" pitchFamily="34" charset="0"/>
              </a:rPr>
              <a:t>negative question</a:t>
            </a:r>
            <a:r>
              <a:rPr lang="en-US" dirty="0">
                <a:latin typeface="Arial" panose="020B0604020202020204" pitchFamily="34" charset="0"/>
              </a:rPr>
              <a:t>s can be formed in English.</a:t>
            </a:r>
            <a:endParaRPr lang="en-US" b="0" i="0" dirty="0"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Negative:         </a:t>
            </a:r>
            <a:r>
              <a:rPr lang="en-US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Didn’t you wash the dishes yesterday?</a:t>
            </a:r>
            <a:br>
              <a:rPr lang="en-US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</a:br>
            <a:r>
              <a:rPr lang="en-US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Positive:          </a:t>
            </a:r>
            <a:r>
              <a:rPr lang="en-US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Did you wash the dishes yesterday?</a:t>
            </a:r>
          </a:p>
          <a:p>
            <a:pPr marL="0" indent="0">
              <a:buNone/>
            </a:pPr>
            <a:endParaRPr lang="en-US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Negative:         </a:t>
            </a:r>
            <a:r>
              <a:rPr lang="en-US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Aren’t you going to English class tomorrow?</a:t>
            </a:r>
            <a:br>
              <a:rPr lang="en-US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</a:br>
            <a:r>
              <a:rPr lang="en-US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Positive:          </a:t>
            </a:r>
            <a:r>
              <a:rPr lang="en-US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Are you going to English class tomorrow?</a:t>
            </a:r>
          </a:p>
          <a:p>
            <a:pPr marL="0" indent="0">
              <a:buNone/>
            </a:pP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686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F7405-7262-4F82-B70D-BBAD4C20E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Negative questions</a:t>
            </a:r>
            <a:br>
              <a:rPr lang="en-US" sz="4400" b="0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</a:b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FD279-ECFE-4810-8343-B3757DF04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3000" b="0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We use </a:t>
            </a:r>
            <a:r>
              <a:rPr lang="en-US" sz="3000" b="0" i="1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not</a:t>
            </a:r>
            <a:r>
              <a:rPr lang="en-US" sz="3000" b="0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or </a:t>
            </a:r>
            <a:r>
              <a:rPr lang="en-US" sz="3000" b="0" i="1" dirty="0" err="1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n’t</a:t>
            </a:r>
            <a:r>
              <a:rPr lang="en-US" sz="3000" b="0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to form negative questions. When there is no modal verb or </a:t>
            </a:r>
            <a:r>
              <a:rPr lang="en-US" sz="3000" b="0" i="1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be</a:t>
            </a:r>
            <a:r>
              <a:rPr lang="en-US" sz="3000" b="0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, we use auxiliary verb </a:t>
            </a:r>
            <a:r>
              <a:rPr lang="en-US" sz="3000" b="0" i="1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do</a:t>
            </a:r>
            <a:r>
              <a:rPr lang="en-US" sz="3000" b="0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+ </a:t>
            </a:r>
            <a:r>
              <a:rPr lang="en-US" sz="3000" b="0" i="1" dirty="0" err="1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n’t</a:t>
            </a:r>
            <a:r>
              <a:rPr lang="en-US" sz="3000" b="0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en-US" sz="3000" b="0" i="1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don’t, do not, doesn’t, does not, didn’t</a:t>
            </a:r>
            <a:r>
              <a:rPr lang="en-US" sz="3000" b="0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)</a:t>
            </a:r>
            <a:endParaRPr lang="en-US" sz="3600" b="1" i="0" dirty="0">
              <a:effectLst/>
              <a:latin typeface="lato" panose="020B0604020202020204" pitchFamily="34" charset="0"/>
            </a:endParaRPr>
          </a:p>
          <a:p>
            <a:pPr marL="0" indent="0" algn="l">
              <a:buNone/>
            </a:pPr>
            <a:r>
              <a:rPr lang="tr-TR" sz="3600" b="1" i="0" dirty="0" err="1">
                <a:effectLst/>
                <a:latin typeface="lato" panose="020B0604020202020204" pitchFamily="34" charset="0"/>
              </a:rPr>
              <a:t>Aren’t</a:t>
            </a:r>
            <a:r>
              <a:rPr lang="tr-TR" sz="3600" b="1" i="0" dirty="0">
                <a:effectLst/>
                <a:latin typeface="lato" panose="020B0604020202020204" pitchFamily="34" charset="0"/>
              </a:rPr>
              <a:t> </a:t>
            </a:r>
            <a:r>
              <a:rPr lang="tr-TR" sz="3600" b="1" i="0" dirty="0" err="1">
                <a:effectLst/>
                <a:latin typeface="lato" panose="020B0604020202020204" pitchFamily="34" charset="0"/>
              </a:rPr>
              <a:t>you</a:t>
            </a:r>
            <a:r>
              <a:rPr lang="tr-TR" sz="3600" b="0" i="0" dirty="0">
                <a:effectLst/>
                <a:latin typeface="lato" panose="020B0604020202020204" pitchFamily="34" charset="0"/>
              </a:rPr>
              <a:t> </a:t>
            </a:r>
            <a:r>
              <a:rPr lang="tr-TR" sz="3600" b="0" i="0" dirty="0" err="1">
                <a:effectLst/>
                <a:latin typeface="lato" panose="020B0604020202020204" pitchFamily="34" charset="0"/>
              </a:rPr>
              <a:t>coming</a:t>
            </a:r>
            <a:r>
              <a:rPr lang="tr-TR" sz="3600" b="0" i="0" dirty="0">
                <a:effectLst/>
                <a:latin typeface="lato" panose="020B0604020202020204" pitchFamily="34" charset="0"/>
              </a:rPr>
              <a:t>? </a:t>
            </a:r>
            <a:r>
              <a:rPr lang="tr-TR" sz="3600" b="0" i="0" dirty="0">
                <a:solidFill>
                  <a:srgbClr val="FF0000"/>
                </a:solidFill>
                <a:effectLst/>
                <a:latin typeface="lato" panose="020B0604020202020204" pitchFamily="34" charset="0"/>
              </a:rPr>
              <a:t>(</a:t>
            </a:r>
            <a:r>
              <a:rPr lang="en-US" sz="3600" b="0" i="0" dirty="0">
                <a:solidFill>
                  <a:srgbClr val="FF0000"/>
                </a:solidFill>
                <a:effectLst/>
                <a:latin typeface="lato" panose="020B0604020202020204" pitchFamily="34" charset="0"/>
              </a:rPr>
              <a:t>Verb BE</a:t>
            </a:r>
            <a:r>
              <a:rPr lang="tr-TR" sz="3600" b="0" i="0" dirty="0">
                <a:solidFill>
                  <a:srgbClr val="FF0000"/>
                </a:solidFill>
                <a:effectLst/>
                <a:latin typeface="lato" panose="020B0604020202020204" pitchFamily="34" charset="0"/>
              </a:rPr>
              <a:t>+ </a:t>
            </a:r>
            <a:r>
              <a:rPr lang="en-US" sz="3600" b="0" i="0" dirty="0">
                <a:solidFill>
                  <a:srgbClr val="FF0000"/>
                </a:solidFill>
                <a:effectLst/>
                <a:latin typeface="lato" panose="020B0604020202020204" pitchFamily="34" charset="0"/>
              </a:rPr>
              <a:t>Contracted </a:t>
            </a:r>
            <a:r>
              <a:rPr lang="tr-TR" sz="3600" b="0" i="0" dirty="0">
                <a:solidFill>
                  <a:srgbClr val="FF0000"/>
                </a:solidFill>
                <a:effectLst/>
                <a:latin typeface="lato" panose="020B0604020202020204" pitchFamily="34" charset="0"/>
              </a:rPr>
              <a:t>n</a:t>
            </a:r>
            <a:r>
              <a:rPr lang="en-US" sz="3600" b="0" i="0" dirty="0">
                <a:solidFill>
                  <a:srgbClr val="FF0000"/>
                </a:solidFill>
                <a:effectLst/>
                <a:latin typeface="lato" panose="020B0604020202020204" pitchFamily="34" charset="0"/>
              </a:rPr>
              <a:t>o</a:t>
            </a:r>
            <a:r>
              <a:rPr lang="tr-TR" sz="3600" b="0" i="0" dirty="0">
                <a:solidFill>
                  <a:srgbClr val="FF0000"/>
                </a:solidFill>
                <a:effectLst/>
                <a:latin typeface="lato" panose="020B0604020202020204" pitchFamily="34" charset="0"/>
              </a:rPr>
              <a:t>t + </a:t>
            </a:r>
            <a:r>
              <a:rPr lang="tr-TR" sz="3600" b="0" i="0" dirty="0" err="1">
                <a:solidFill>
                  <a:srgbClr val="FF0000"/>
                </a:solidFill>
                <a:effectLst/>
                <a:latin typeface="lato" panose="020B0604020202020204" pitchFamily="34" charset="0"/>
              </a:rPr>
              <a:t>subject</a:t>
            </a:r>
            <a:r>
              <a:rPr lang="tr-TR" sz="3600" b="0" i="0" dirty="0">
                <a:solidFill>
                  <a:srgbClr val="FF0000"/>
                </a:solidFill>
                <a:effectLst/>
                <a:latin typeface="lato" panose="020B0604020202020204" pitchFamily="34" charset="0"/>
              </a:rPr>
              <a:t>)</a:t>
            </a:r>
          </a:p>
          <a:p>
            <a:pPr marL="0" indent="0" algn="l">
              <a:buNone/>
            </a:pPr>
            <a:r>
              <a:rPr lang="tr-TR" sz="3600" b="1" i="0" dirty="0" err="1">
                <a:effectLst/>
                <a:latin typeface="lato" panose="020B0604020202020204" pitchFamily="34" charset="0"/>
              </a:rPr>
              <a:t>Doesn’t</a:t>
            </a:r>
            <a:r>
              <a:rPr lang="tr-TR" sz="3600" b="1" i="0" dirty="0">
                <a:effectLst/>
                <a:latin typeface="lato" panose="020B0604020202020204" pitchFamily="34" charset="0"/>
              </a:rPr>
              <a:t> he</a:t>
            </a:r>
            <a:r>
              <a:rPr lang="tr-TR" sz="3600" b="0" i="0" dirty="0">
                <a:effectLst/>
                <a:latin typeface="lato" panose="020B0604020202020204" pitchFamily="34" charset="0"/>
              </a:rPr>
              <a:t> </a:t>
            </a:r>
            <a:r>
              <a:rPr lang="tr-TR" sz="3600" b="0" i="0" dirty="0" err="1">
                <a:effectLst/>
                <a:latin typeface="lato" panose="020B0604020202020204" pitchFamily="34" charset="0"/>
              </a:rPr>
              <a:t>understand</a:t>
            </a:r>
            <a:r>
              <a:rPr lang="tr-TR" sz="3600" b="0" i="0" dirty="0">
                <a:effectLst/>
                <a:latin typeface="lato" panose="020B0604020202020204" pitchFamily="34" charset="0"/>
              </a:rPr>
              <a:t>? </a:t>
            </a:r>
            <a:r>
              <a:rPr lang="tr-TR" sz="3600" b="0" i="0" dirty="0">
                <a:solidFill>
                  <a:srgbClr val="FF0000"/>
                </a:solidFill>
                <a:effectLst/>
                <a:latin typeface="lato" panose="020B0604020202020204" pitchFamily="34" charset="0"/>
              </a:rPr>
              <a:t>(</a:t>
            </a:r>
            <a:r>
              <a:rPr lang="tr-TR" sz="3600" b="0" i="0" dirty="0" err="1">
                <a:solidFill>
                  <a:srgbClr val="FF0000"/>
                </a:solidFill>
                <a:effectLst/>
                <a:latin typeface="lato" panose="020B0604020202020204" pitchFamily="34" charset="0"/>
              </a:rPr>
              <a:t>Auxiliary</a:t>
            </a:r>
            <a:r>
              <a:rPr lang="tr-TR" sz="3600" b="0" i="0" dirty="0">
                <a:solidFill>
                  <a:srgbClr val="FF0000"/>
                </a:solidFill>
                <a:effectLst/>
                <a:latin typeface="lato" panose="020B0604020202020204" pitchFamily="34" charset="0"/>
              </a:rPr>
              <a:t> </a:t>
            </a:r>
            <a:r>
              <a:rPr lang="tr-TR" sz="3600" b="0" i="0" dirty="0" err="1">
                <a:solidFill>
                  <a:srgbClr val="FF0000"/>
                </a:solidFill>
                <a:effectLst/>
                <a:latin typeface="lato" panose="020B0604020202020204" pitchFamily="34" charset="0"/>
              </a:rPr>
              <a:t>verb</a:t>
            </a:r>
            <a:r>
              <a:rPr lang="tr-TR" sz="3600" b="0" i="0" dirty="0">
                <a:solidFill>
                  <a:srgbClr val="FF0000"/>
                </a:solidFill>
                <a:effectLst/>
                <a:latin typeface="lato" panose="020B0604020202020204" pitchFamily="34" charset="0"/>
              </a:rPr>
              <a:t> + </a:t>
            </a:r>
            <a:r>
              <a:rPr lang="en-US" sz="3600" b="0" i="0" dirty="0">
                <a:solidFill>
                  <a:srgbClr val="FF0000"/>
                </a:solidFill>
                <a:effectLst/>
                <a:latin typeface="lato" panose="020B0604020202020204" pitchFamily="34" charset="0"/>
              </a:rPr>
              <a:t>Contracted </a:t>
            </a:r>
            <a:r>
              <a:rPr lang="tr-TR" sz="3600" b="0" i="0" dirty="0">
                <a:solidFill>
                  <a:srgbClr val="FF0000"/>
                </a:solidFill>
                <a:effectLst/>
                <a:latin typeface="lato" panose="020B0604020202020204" pitchFamily="34" charset="0"/>
              </a:rPr>
              <a:t>n</a:t>
            </a:r>
            <a:r>
              <a:rPr lang="en-US" sz="3600" b="0" i="0" dirty="0">
                <a:solidFill>
                  <a:srgbClr val="FF0000"/>
                </a:solidFill>
                <a:effectLst/>
                <a:latin typeface="lato" panose="020B0604020202020204" pitchFamily="34" charset="0"/>
              </a:rPr>
              <a:t>o</a:t>
            </a:r>
            <a:r>
              <a:rPr lang="tr-TR" sz="3600" b="0" i="0" dirty="0">
                <a:solidFill>
                  <a:srgbClr val="FF0000"/>
                </a:solidFill>
                <a:effectLst/>
                <a:latin typeface="lato" panose="020B0604020202020204" pitchFamily="34" charset="0"/>
              </a:rPr>
              <a:t>t + </a:t>
            </a:r>
            <a:r>
              <a:rPr lang="tr-TR" sz="3600" b="0" i="0" dirty="0" err="1">
                <a:solidFill>
                  <a:srgbClr val="FF0000"/>
                </a:solidFill>
                <a:effectLst/>
                <a:latin typeface="lato" panose="020B0604020202020204" pitchFamily="34" charset="0"/>
              </a:rPr>
              <a:t>subject</a:t>
            </a:r>
            <a:r>
              <a:rPr lang="tr-TR" sz="3600" b="0" i="0" dirty="0">
                <a:solidFill>
                  <a:srgbClr val="FF0000"/>
                </a:solidFill>
                <a:effectLst/>
                <a:latin typeface="lato" panose="020B0604020202020204" pitchFamily="34" charset="0"/>
              </a:rPr>
              <a:t>)</a:t>
            </a:r>
            <a:endParaRPr lang="en-US" sz="3600" b="0" i="1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endParaRPr lang="en-US" sz="3600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446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A2F3C-686E-41AD-8851-6E1C4C3DD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54BF3-AB7B-4DD0-A14B-3348B5CDF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 descr="Kinds of questions (tag questions, subject and object questions, negative  question - English ESL Powerpoints for distance learning and physical  classrooms">
            <a:extLst>
              <a:ext uri="{FF2B5EF4-FFF2-40B4-BE49-F238E27FC236}">
                <a16:creationId xmlns:a16="http://schemas.microsoft.com/office/drawing/2014/main" id="{23764919-9EB9-43ED-98DA-224579300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258" y="471118"/>
            <a:ext cx="8712422" cy="602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088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D494B-131F-4F85-8EB7-B2AF84C69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4B003B-A869-42B6-8B1E-103DC2C09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FF0000"/>
                </a:solidFill>
                <a:effectLst/>
                <a:latin typeface="lato" panose="020F0502020204030203" pitchFamily="34" charset="0"/>
              </a:rPr>
              <a:t>Confirmation</a:t>
            </a:r>
            <a:r>
              <a:rPr lang="en-US" b="0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 </a:t>
            </a:r>
          </a:p>
          <a:p>
            <a:pPr algn="l"/>
            <a:r>
              <a:rPr lang="en-US" b="1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Didn’t you </a:t>
            </a:r>
            <a:r>
              <a:rPr lang="en-US" b="0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see Ann yesterday? How is she doing? (= I believe that you saw Ann yesterday.)</a:t>
            </a:r>
          </a:p>
          <a:p>
            <a:pPr algn="l"/>
            <a:r>
              <a:rPr lang="en-US" dirty="0">
                <a:solidFill>
                  <a:srgbClr val="FF0000"/>
                </a:solidFill>
                <a:latin typeface="lato" panose="020F0502020204030203" pitchFamily="34" charset="0"/>
              </a:rPr>
              <a:t>E</a:t>
            </a:r>
            <a:r>
              <a:rPr lang="en-US" b="0" i="0" dirty="0">
                <a:solidFill>
                  <a:srgbClr val="FF0000"/>
                </a:solidFill>
                <a:effectLst/>
                <a:latin typeface="lato" panose="020F0502020204030203" pitchFamily="34" charset="0"/>
              </a:rPr>
              <a:t>xpress your opinions in polite way </a:t>
            </a:r>
          </a:p>
          <a:p>
            <a:pPr algn="l"/>
            <a:r>
              <a:rPr lang="en-US" b="1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Wouldn’t it</a:t>
            </a:r>
            <a:r>
              <a:rPr lang="en-US" b="0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 be nice to paint that wall green? (More polite than ‘It would be nice to paint that wall green.’)</a:t>
            </a:r>
          </a:p>
          <a:p>
            <a:pPr algn="l"/>
            <a:r>
              <a:rPr lang="en-US" dirty="0">
                <a:solidFill>
                  <a:srgbClr val="FF0000"/>
                </a:solidFill>
                <a:latin typeface="lato" panose="020F0502020204030203" pitchFamily="34" charset="0"/>
              </a:rPr>
              <a:t>S</a:t>
            </a:r>
            <a:r>
              <a:rPr lang="en-US" b="0" i="0" dirty="0">
                <a:solidFill>
                  <a:srgbClr val="FF0000"/>
                </a:solidFill>
                <a:effectLst/>
                <a:latin typeface="lato" panose="020F0502020204030203" pitchFamily="34" charset="0"/>
              </a:rPr>
              <a:t>urprised </a:t>
            </a:r>
          </a:p>
          <a:p>
            <a:pPr algn="l"/>
            <a:r>
              <a:rPr lang="en-US" b="1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Hasn’t the postman</a:t>
            </a:r>
            <a:r>
              <a:rPr lang="en-US" b="0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 come yet?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64251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3" name="Rectangle 141">
            <a:extLst>
              <a:ext uri="{FF2B5EF4-FFF2-40B4-BE49-F238E27FC236}">
                <a16:creationId xmlns:a16="http://schemas.microsoft.com/office/drawing/2014/main" id="{FF81F8D5-515A-45DC-B296-30AB11F2C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4" name="Rectangle 143">
            <a:extLst>
              <a:ext uri="{FF2B5EF4-FFF2-40B4-BE49-F238E27FC236}">
                <a16:creationId xmlns:a16="http://schemas.microsoft.com/office/drawing/2014/main" id="{90464369-70FA-42AF-948F-80664CA7B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46816"/>
          </a:xfrm>
          <a:prstGeom prst="rect">
            <a:avLst/>
          </a:pr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B2EE0-0F84-4E53-BAA8-EFD6FF360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988" y="242903"/>
            <a:ext cx="5837750" cy="54014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600" dirty="0"/>
              <a:t>    A: </a:t>
            </a:r>
            <a:r>
              <a:rPr lang="en-US" sz="3600" dirty="0" err="1"/>
              <a:t>Dua</a:t>
            </a:r>
            <a:r>
              <a:rPr lang="en-US" sz="3600" dirty="0"/>
              <a:t> Lipa dropped a new album called “Future Nostalgia” last night. …………………………………(listen) it last night? I thought you are a big fan. </a:t>
            </a:r>
          </a:p>
          <a:p>
            <a:pPr marL="0" indent="0">
              <a:buNone/>
            </a:pPr>
            <a:r>
              <a:rPr lang="en-US" sz="3600" dirty="0"/>
              <a:t> B: I did not listen because I had a lot of homework to do yesterday.</a:t>
            </a:r>
            <a:endParaRPr lang="tr-TR" sz="3600" dirty="0"/>
          </a:p>
        </p:txBody>
      </p:sp>
      <p:sp>
        <p:nvSpPr>
          <p:cNvPr id="3085" name="Rectangle 145">
            <a:extLst>
              <a:ext uri="{FF2B5EF4-FFF2-40B4-BE49-F238E27FC236}">
                <a16:creationId xmlns:a16="http://schemas.microsoft.com/office/drawing/2014/main" id="{A6604B49-AD5C-4590-B051-06C8222E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669568" y="277912"/>
            <a:ext cx="524256" cy="118633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6" name="Rectangle 147">
            <a:extLst>
              <a:ext uri="{FF2B5EF4-FFF2-40B4-BE49-F238E27FC236}">
                <a16:creationId xmlns:a16="http://schemas.microsoft.com/office/drawing/2014/main" id="{CC552A98-EF7D-4D42-AB69-066B786AB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447" y="399675"/>
            <a:ext cx="4647368" cy="5809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4" descr="Dua Lipa diskografisi - Vikipedi">
            <a:extLst>
              <a:ext uri="{FF2B5EF4-FFF2-40B4-BE49-F238E27FC236}">
                <a16:creationId xmlns:a16="http://schemas.microsoft.com/office/drawing/2014/main" id="{88F5CF6E-F9F6-444D-8C5D-7F3AADEBE9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92"/>
          <a:stretch/>
        </p:blipFill>
        <p:spPr bwMode="auto">
          <a:xfrm>
            <a:off x="7421373" y="627954"/>
            <a:ext cx="4235516" cy="535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7" name="Rectangle 149">
            <a:extLst>
              <a:ext uri="{FF2B5EF4-FFF2-40B4-BE49-F238E27FC236}">
                <a16:creationId xmlns:a16="http://schemas.microsoft.com/office/drawing/2014/main" id="{A648176E-454C-437C-B0FC-9B82FCF32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774185" y="6131892"/>
            <a:ext cx="524256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5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B3182-4EF5-487B-9F09-4E7CA18A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2714E-DF92-4C84-8419-50C35A0CF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 A: </a:t>
            </a:r>
            <a:r>
              <a:rPr lang="en-US" sz="2800" dirty="0" err="1"/>
              <a:t>Dua</a:t>
            </a:r>
            <a:r>
              <a:rPr lang="en-US" sz="2800" dirty="0"/>
              <a:t> Lipa dropped a new album called “Future Nostalgia” last night. ……</a:t>
            </a:r>
            <a:r>
              <a:rPr lang="en-US" sz="2800" dirty="0">
                <a:solidFill>
                  <a:srgbClr val="FF0000"/>
                </a:solidFill>
              </a:rPr>
              <a:t>Didn’t you listen</a:t>
            </a:r>
            <a:r>
              <a:rPr lang="en-US" sz="2800" dirty="0"/>
              <a:t>……………………………(listen) it last night? I thought you are a big fan. </a:t>
            </a:r>
          </a:p>
          <a:p>
            <a:pPr marL="0" indent="0">
              <a:buNone/>
            </a:pPr>
            <a:r>
              <a:rPr lang="en-US" sz="2800" dirty="0"/>
              <a:t> B: I </a:t>
            </a:r>
            <a:r>
              <a:rPr lang="en-US" dirty="0"/>
              <a:t>did</a:t>
            </a:r>
            <a:r>
              <a:rPr lang="en-US" sz="2800" dirty="0"/>
              <a:t> not</a:t>
            </a:r>
            <a:r>
              <a:rPr lang="en-US" dirty="0"/>
              <a:t> because </a:t>
            </a:r>
            <a:r>
              <a:rPr lang="en-US" sz="2800" dirty="0"/>
              <a:t>I had a lot of homework to do yesterday.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003015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0" name="Rectangle 70">
            <a:extLst>
              <a:ext uri="{FF2B5EF4-FFF2-40B4-BE49-F238E27FC236}">
                <a16:creationId xmlns:a16="http://schemas.microsoft.com/office/drawing/2014/main" id="{FF81F8D5-515A-45DC-B296-30AB11F2C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1" name="Rectangle 72">
            <a:extLst>
              <a:ext uri="{FF2B5EF4-FFF2-40B4-BE49-F238E27FC236}">
                <a16:creationId xmlns:a16="http://schemas.microsoft.com/office/drawing/2014/main" id="{90464369-70FA-42AF-948F-80664CA7B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46816"/>
          </a:xfrm>
          <a:prstGeom prst="rect">
            <a:avLst/>
          </a:pr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03442-BF29-4334-8750-CB03B424E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988" y="154745"/>
            <a:ext cx="5837750" cy="5489598"/>
          </a:xfrm>
        </p:spPr>
        <p:txBody>
          <a:bodyPr anchor="ctr">
            <a:normAutofit/>
          </a:bodyPr>
          <a:lstStyle/>
          <a:p>
            <a:r>
              <a:rPr lang="en-US" sz="3600" dirty="0"/>
              <a:t>A: I love the paintings of Van Gogh. ………………. the most creative artist in the world?</a:t>
            </a:r>
          </a:p>
          <a:p>
            <a:r>
              <a:rPr lang="en-US" sz="3600" dirty="0"/>
              <a:t>B: Yes, he is very creative. </a:t>
            </a:r>
            <a:endParaRPr lang="tr-TR" sz="3600" dirty="0"/>
          </a:p>
        </p:txBody>
      </p:sp>
      <p:sp>
        <p:nvSpPr>
          <p:cNvPr id="4102" name="Rectangle 74">
            <a:extLst>
              <a:ext uri="{FF2B5EF4-FFF2-40B4-BE49-F238E27FC236}">
                <a16:creationId xmlns:a16="http://schemas.microsoft.com/office/drawing/2014/main" id="{A6604B49-AD5C-4590-B051-06C8222E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669568" y="277912"/>
            <a:ext cx="524256" cy="118633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3" name="Rectangle 76">
            <a:extLst>
              <a:ext uri="{FF2B5EF4-FFF2-40B4-BE49-F238E27FC236}">
                <a16:creationId xmlns:a16="http://schemas.microsoft.com/office/drawing/2014/main" id="{CC552A98-EF7D-4D42-AB69-066B786AB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447" y="399675"/>
            <a:ext cx="4647368" cy="5809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Vincent Van Gogh Kimdir? Van Gogh'un Hayatı, Ölümü ve Eserleri...">
            <a:extLst>
              <a:ext uri="{FF2B5EF4-FFF2-40B4-BE49-F238E27FC236}">
                <a16:creationId xmlns:a16="http://schemas.microsoft.com/office/drawing/2014/main" id="{E4F8E251-B861-4F35-907A-A01D7724AD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" b="-3"/>
          <a:stretch/>
        </p:blipFill>
        <p:spPr bwMode="auto">
          <a:xfrm>
            <a:off x="7421373" y="627954"/>
            <a:ext cx="4235516" cy="535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78">
            <a:extLst>
              <a:ext uri="{FF2B5EF4-FFF2-40B4-BE49-F238E27FC236}">
                <a16:creationId xmlns:a16="http://schemas.microsoft.com/office/drawing/2014/main" id="{A648176E-454C-437C-B0FC-9B82FCF32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774185" y="6131892"/>
            <a:ext cx="524256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2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9B151-F870-4E93-8A82-AEC4E0DA4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8E1B2-8828-4212-872F-3319E3D10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A: I love the paintings of Van Gogh. …</a:t>
            </a:r>
            <a:r>
              <a:rPr lang="en-US" sz="2800" dirty="0">
                <a:solidFill>
                  <a:srgbClr val="FF0000"/>
                </a:solidFill>
              </a:rPr>
              <a:t>Isn’t he</a:t>
            </a:r>
            <a:r>
              <a:rPr lang="en-US" sz="2800" dirty="0"/>
              <a:t>……………. the most creative artist in the world?</a:t>
            </a:r>
          </a:p>
          <a:p>
            <a:r>
              <a:rPr lang="en-US" sz="2800" dirty="0"/>
              <a:t>B: Yes, he is very creative. </a:t>
            </a:r>
            <a:endParaRPr lang="tr-TR" sz="28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30316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7329D-951D-48F6-A8C7-9F98E9C1F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662"/>
            <a:ext cx="10515600" cy="6605337"/>
          </a:xfrm>
        </p:spPr>
        <p:txBody>
          <a:bodyPr>
            <a:normAutofit fontScale="85000" lnSpcReduction="20000"/>
          </a:bodyPr>
          <a:lstStyle/>
          <a:p>
            <a:r>
              <a:rPr lang="en-US" sz="3600" dirty="0" err="1"/>
              <a:t>Aybars</a:t>
            </a:r>
            <a:r>
              <a:rPr lang="en-US" sz="3600" dirty="0"/>
              <a:t>: I have a friend whose husband uses emotional blackmail towards her.</a:t>
            </a:r>
          </a:p>
          <a:p>
            <a:r>
              <a:rPr lang="en-US" sz="3600" dirty="0"/>
              <a:t>Cenk: So sorry to hear that. However, what does her husband exactly do?</a:t>
            </a:r>
          </a:p>
          <a:p>
            <a:r>
              <a:rPr lang="en-US" sz="3600" dirty="0" err="1"/>
              <a:t>Aybars</a:t>
            </a:r>
            <a:r>
              <a:rPr lang="en-US" sz="3600" dirty="0"/>
              <a:t>: ……………………. (know) what emotional blackmail is?</a:t>
            </a:r>
          </a:p>
          <a:p>
            <a:r>
              <a:rPr lang="en-US" sz="3600" dirty="0"/>
              <a:t>Cenk: I know the meaning, but I could not understand how it exactly takes place in real life.</a:t>
            </a:r>
          </a:p>
          <a:p>
            <a:r>
              <a:rPr lang="en-US" sz="3600" dirty="0"/>
              <a:t>Tuna: Maybe, you can give examples for Cenk to understand.</a:t>
            </a:r>
          </a:p>
          <a:p>
            <a:r>
              <a:rPr lang="en-US" sz="3600" dirty="0" err="1"/>
              <a:t>Aybars</a:t>
            </a:r>
            <a:r>
              <a:rPr lang="en-US" sz="3600" dirty="0"/>
              <a:t>: For example, he says “I will not hug you, if you do not do the housework.”</a:t>
            </a:r>
          </a:p>
          <a:p>
            <a:r>
              <a:rPr lang="en-US" sz="3600" dirty="0"/>
              <a:t>Cenk: Oh, I got it. This sounds terrible.</a:t>
            </a:r>
          </a:p>
          <a:p>
            <a:r>
              <a:rPr lang="en-US" sz="3600" dirty="0"/>
              <a:t>Tuna: Cenk, …………………….. (think) you need to find ways to support your friend?</a:t>
            </a:r>
          </a:p>
          <a:p>
            <a:r>
              <a:rPr lang="en-US" sz="3600" dirty="0" err="1"/>
              <a:t>Aybars</a:t>
            </a:r>
            <a:r>
              <a:rPr lang="en-US" sz="3600" dirty="0"/>
              <a:t>: Of course, I do. That’s why I wanted to talk to you.</a:t>
            </a:r>
          </a:p>
          <a:p>
            <a:r>
              <a:rPr lang="en-US" sz="3600" dirty="0"/>
              <a:t>Cenk: I think listening to her and being sensitive about her pain might help her.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207353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32EF060-F6E2-4092-A918-546038FA10D0}"/>
              </a:ext>
            </a:extLst>
          </p:cNvPr>
          <p:cNvSpPr txBox="1"/>
          <p:nvPr/>
        </p:nvSpPr>
        <p:spPr>
          <a:xfrm>
            <a:off x="397042" y="276727"/>
            <a:ext cx="11574379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/>
              <a:t>Aybars</a:t>
            </a:r>
            <a:r>
              <a:rPr lang="en-US" sz="2800" dirty="0"/>
              <a:t>: I have a friend whose husband uses emotional blackmail towards her.</a:t>
            </a:r>
          </a:p>
          <a:p>
            <a:r>
              <a:rPr lang="en-US" sz="2800" dirty="0"/>
              <a:t>Cenk: So sorry to hear that. However, what does her husband exactly do?</a:t>
            </a:r>
          </a:p>
          <a:p>
            <a:r>
              <a:rPr lang="en-US" sz="2800" dirty="0" err="1"/>
              <a:t>Aybars</a:t>
            </a:r>
            <a:r>
              <a:rPr lang="en-US" sz="2800" dirty="0"/>
              <a:t>: …</a:t>
            </a:r>
            <a:r>
              <a:rPr lang="en-US" sz="2800" dirty="0">
                <a:solidFill>
                  <a:srgbClr val="FF0000"/>
                </a:solidFill>
              </a:rPr>
              <a:t>Don’t you know</a:t>
            </a:r>
            <a:r>
              <a:rPr lang="en-US" sz="2800" dirty="0"/>
              <a:t>…………………. (know) what emotional blackmail is?</a:t>
            </a:r>
          </a:p>
          <a:p>
            <a:r>
              <a:rPr lang="en-US" sz="2800" dirty="0"/>
              <a:t>Cenk: I know the meaning, but I could not understand how it exactly takes place in real life.</a:t>
            </a:r>
          </a:p>
          <a:p>
            <a:r>
              <a:rPr lang="en-US" sz="2800" dirty="0"/>
              <a:t>Tuna: Maybe, you can give examples for Cenk to understand.</a:t>
            </a:r>
          </a:p>
          <a:p>
            <a:r>
              <a:rPr lang="en-US" sz="2800" dirty="0" err="1"/>
              <a:t>Aybars</a:t>
            </a:r>
            <a:r>
              <a:rPr lang="en-US" sz="2800" dirty="0"/>
              <a:t>: For example, he says “I will not hug you, if you do not do the housework.”</a:t>
            </a:r>
          </a:p>
          <a:p>
            <a:r>
              <a:rPr lang="en-US" sz="2800" dirty="0"/>
              <a:t>Cenk: Oh, I got it. This sounds terrible.</a:t>
            </a:r>
          </a:p>
          <a:p>
            <a:r>
              <a:rPr lang="en-US" sz="2800" dirty="0"/>
              <a:t>Tuna: Cenk, …</a:t>
            </a:r>
            <a:r>
              <a:rPr lang="en-US" sz="2800" dirty="0">
                <a:solidFill>
                  <a:srgbClr val="FF0000"/>
                </a:solidFill>
              </a:rPr>
              <a:t>Don’t you think</a:t>
            </a:r>
            <a:r>
              <a:rPr lang="en-US" sz="2800" dirty="0"/>
              <a:t>………………….. (think) you need to find ways to support your friend?</a:t>
            </a:r>
          </a:p>
          <a:p>
            <a:r>
              <a:rPr lang="en-US" sz="2800" dirty="0" err="1"/>
              <a:t>Aybars</a:t>
            </a:r>
            <a:r>
              <a:rPr lang="en-US" sz="2800" dirty="0"/>
              <a:t>: Of course, I do. That’s why I wanted to talk to you.</a:t>
            </a:r>
          </a:p>
          <a:p>
            <a:r>
              <a:rPr lang="en-US" sz="2800" dirty="0"/>
              <a:t>Cenk: I think listening to her and being sensitive about her pain might help her.</a:t>
            </a:r>
          </a:p>
        </p:txBody>
      </p:sp>
    </p:spTree>
    <p:extLst>
      <p:ext uri="{BB962C8B-B14F-4D97-AF65-F5344CB8AC3E}">
        <p14:creationId xmlns:p14="http://schemas.microsoft.com/office/powerpoint/2010/main" val="13277799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B51EE-4C8C-4FBB-8060-0066A4A0C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</a:t>
            </a:r>
            <a:endParaRPr lang="tr-TR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E5AACDD-4FB0-4C23-B8D7-53E07D78F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b="0" i="0" dirty="0">
              <a:solidFill>
                <a:srgbClr val="9AA0A6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tr-TR" b="0" i="0" dirty="0">
                <a:solidFill>
                  <a:srgbClr val="9AA0A6"/>
                </a:solidFill>
                <a:effectLst/>
                <a:latin typeface="Roboto" panose="02000000000000000000" pitchFamily="2" charset="0"/>
                <a:hlinkClick r:id="rId2"/>
              </a:rPr>
              <a:t>www.englishgrammar.org</a:t>
            </a:r>
            <a:endParaRPr lang="en-US" dirty="0">
              <a:solidFill>
                <a:srgbClr val="9AA0A6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tr-TR" b="0" i="0" dirty="0">
                <a:solidFill>
                  <a:srgbClr val="9AA0A6"/>
                </a:solidFill>
                <a:effectLst/>
                <a:latin typeface="Roboto" panose="02000000000000000000" pitchFamily="2" charset="0"/>
                <a:hlinkClick r:id="rId3"/>
              </a:rPr>
              <a:t>www.verywellmind.com</a:t>
            </a:r>
            <a:endParaRPr lang="en-US" b="0" i="0" dirty="0">
              <a:solidFill>
                <a:srgbClr val="9AA0A6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tr-TR" b="0" i="0" dirty="0">
                <a:solidFill>
                  <a:srgbClr val="9AA0A6"/>
                </a:solidFill>
                <a:effectLst/>
                <a:latin typeface="Roboto" panose="02000000000000000000" pitchFamily="2" charset="0"/>
                <a:hlinkClick r:id="rId4"/>
              </a:rPr>
              <a:t>www.healthline.com</a:t>
            </a:r>
            <a:endParaRPr lang="en-US" dirty="0">
              <a:solidFill>
                <a:srgbClr val="9AA0A6"/>
              </a:solidFill>
              <a:latin typeface="Roboto" panose="02000000000000000000" pitchFamily="2" charset="0"/>
            </a:endParaRPr>
          </a:p>
          <a:p>
            <a:endParaRPr lang="en-US" b="0" i="0" dirty="0">
              <a:solidFill>
                <a:srgbClr val="9AA0A6"/>
              </a:solidFill>
              <a:effectLst/>
              <a:latin typeface="Roboto" panose="02000000000000000000" pitchFamily="2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68459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1258</Words>
  <Application>Microsoft Macintosh PowerPoint</Application>
  <PresentationFormat>Widescreen</PresentationFormat>
  <Paragraphs>86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LabGrotesque</vt:lpstr>
      <vt:lpstr>lato</vt:lpstr>
      <vt:lpstr>Roboto</vt:lpstr>
      <vt:lpstr>Office Theme</vt:lpstr>
      <vt:lpstr>EMOTIONAL VIOLENCE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Bullying (Didi Example)</vt:lpstr>
      <vt:lpstr>Gaslighting</vt:lpstr>
      <vt:lpstr>Emotional Blackmail</vt:lpstr>
      <vt:lpstr>Act Superior</vt:lpstr>
      <vt:lpstr>PowerPoint Presentation</vt:lpstr>
      <vt:lpstr>NEGATIVE QUESTIONS</vt:lpstr>
      <vt:lpstr>Negative questions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EMOTIONAL VIOLENCE</dc:title>
  <dc:creator>Merve Duraklar</dc:creator>
  <cp:lastModifiedBy>Efe Top</cp:lastModifiedBy>
  <cp:revision>15</cp:revision>
  <dcterms:created xsi:type="dcterms:W3CDTF">2022-04-12T21:56:40Z</dcterms:created>
  <dcterms:modified xsi:type="dcterms:W3CDTF">2025-01-16T16:56:06Z</dcterms:modified>
</cp:coreProperties>
</file>