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14"/>
  </p:notesMasterIdLst>
  <p:sldIdLst>
    <p:sldId id="256" r:id="rId2"/>
    <p:sldId id="259" r:id="rId3"/>
    <p:sldId id="296" r:id="rId4"/>
    <p:sldId id="298" r:id="rId5"/>
    <p:sldId id="300" r:id="rId6"/>
    <p:sldId id="301" r:id="rId7"/>
    <p:sldId id="302" r:id="rId8"/>
    <p:sldId id="303" r:id="rId9"/>
    <p:sldId id="266" r:id="rId10"/>
    <p:sldId id="304" r:id="rId11"/>
    <p:sldId id="307" r:id="rId12"/>
    <p:sldId id="308" r:id="rId13"/>
  </p:sldIdLst>
  <p:sldSz cx="9144000" cy="5143500" type="screen16x9"/>
  <p:notesSz cx="6858000" cy="9144000"/>
  <p:embeddedFontLst>
    <p:embeddedFont>
      <p:font typeface="Comic Sans MS" panose="030F0702030302020204" pitchFamily="66" charset="0"/>
      <p:regular r:id="rId15"/>
      <p:bold r:id="rId16"/>
      <p:italic r:id="rId17"/>
      <p:boldItalic r:id="rId18"/>
    </p:embeddedFont>
    <p:embeddedFont>
      <p:font typeface="Damion" panose="020B0604020202020204" charset="0"/>
      <p:regular r:id="rId19"/>
    </p:embeddedFont>
    <p:embeddedFont>
      <p:font typeface="Raleway" pitchFamily="2" charset="0"/>
      <p:regular r:id="rId20"/>
      <p:bold r:id="rId21"/>
      <p:italic r:id="rId22"/>
      <p:boldItalic r:id="rId23"/>
    </p:embeddedFont>
    <p:embeddedFont>
      <p:font typeface="Urbanist Medium" panose="020B060402020202020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CE5F41F-05F6-4970-9524-7880DB658DF9}">
  <a:tblStyle styleId="{8CE5F41F-05F6-4970-9524-7880DB658DF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75"/>
    <p:restoredTop sz="94626"/>
  </p:normalViewPr>
  <p:slideViewPr>
    <p:cSldViewPr snapToGrid="0">
      <p:cViewPr varScale="1">
        <p:scale>
          <a:sx n="152" d="100"/>
          <a:sy n="152" d="100"/>
        </p:scale>
        <p:origin x="144"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6"/>
        <p:cNvGrpSpPr/>
        <p:nvPr/>
      </p:nvGrpSpPr>
      <p:grpSpPr>
        <a:xfrm>
          <a:off x="0" y="0"/>
          <a:ext cx="0" cy="0"/>
          <a:chOff x="0" y="0"/>
          <a:chExt cx="0" cy="0"/>
        </a:xfrm>
      </p:grpSpPr>
      <p:sp>
        <p:nvSpPr>
          <p:cNvPr id="1457" name="Google Shape;1457;ged3401ed3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8" name="Google Shape;1458;ged3401ed3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p:cNvGrpSpPr/>
        <p:nvPr/>
      </p:nvGrpSpPr>
      <p:grpSpPr>
        <a:xfrm>
          <a:off x="0" y="0"/>
          <a:ext cx="0" cy="0"/>
          <a:chOff x="0" y="0"/>
          <a:chExt cx="0" cy="0"/>
        </a:xfrm>
      </p:grpSpPr>
      <p:sp>
        <p:nvSpPr>
          <p:cNvPr id="1680" name="Google Shape;1680;ge207fd22f2_0_250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1" name="Google Shape;1681;ge207fd22f2_0_250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p:cNvGrpSpPr/>
        <p:nvPr/>
      </p:nvGrpSpPr>
      <p:grpSpPr>
        <a:xfrm>
          <a:off x="0" y="0"/>
          <a:ext cx="0" cy="0"/>
          <a:chOff x="0" y="0"/>
          <a:chExt cx="0" cy="0"/>
        </a:xfrm>
      </p:grpSpPr>
      <p:sp>
        <p:nvSpPr>
          <p:cNvPr id="1680" name="Google Shape;1680;ge207fd22f2_0_250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1" name="Google Shape;1681;ge207fd22f2_0_250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2139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p:cNvGrpSpPr/>
        <p:nvPr/>
      </p:nvGrpSpPr>
      <p:grpSpPr>
        <a:xfrm>
          <a:off x="0" y="0"/>
          <a:ext cx="0" cy="0"/>
          <a:chOff x="0" y="0"/>
          <a:chExt cx="0" cy="0"/>
        </a:xfrm>
      </p:grpSpPr>
      <p:sp>
        <p:nvSpPr>
          <p:cNvPr id="1680" name="Google Shape;1680;ge207fd22f2_0_250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1" name="Google Shape;1681;ge207fd22f2_0_250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7495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p:cNvGrpSpPr/>
        <p:nvPr/>
      </p:nvGrpSpPr>
      <p:grpSpPr>
        <a:xfrm>
          <a:off x="0" y="0"/>
          <a:ext cx="0" cy="0"/>
          <a:chOff x="0" y="0"/>
          <a:chExt cx="0" cy="0"/>
        </a:xfrm>
      </p:grpSpPr>
      <p:sp>
        <p:nvSpPr>
          <p:cNvPr id="1680" name="Google Shape;1680;ge207fd22f2_0_250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1" name="Google Shape;1681;ge207fd22f2_0_250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80325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2"/>
        <p:cNvGrpSpPr/>
        <p:nvPr/>
      </p:nvGrpSpPr>
      <p:grpSpPr>
        <a:xfrm>
          <a:off x="0" y="0"/>
          <a:ext cx="0" cy="0"/>
          <a:chOff x="0" y="0"/>
          <a:chExt cx="0" cy="0"/>
        </a:xfrm>
      </p:grpSpPr>
      <p:sp>
        <p:nvSpPr>
          <p:cNvPr id="2583" name="Google Shape;2583;ge1d838b627_4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4" name="Google Shape;2584;ge1d838b627_4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204100"/>
            <a:ext cx="3252900" cy="21144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Clr>
                <a:srgbClr val="191919"/>
              </a:buClr>
              <a:buSzPts val="5200"/>
              <a:buNone/>
              <a:defRPr sz="8000" b="0">
                <a:latin typeface="Damion"/>
                <a:ea typeface="Damion"/>
                <a:cs typeface="Damion"/>
                <a:sym typeface="Damion"/>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789000" y="3410350"/>
            <a:ext cx="2306100" cy="686400"/>
          </a:xfrm>
          <a:prstGeom prst="rect">
            <a:avLst/>
          </a:prstGeom>
          <a:noFill/>
          <a:ln w="19050" cap="sq" cmpd="sng">
            <a:solidFill>
              <a:schemeClr val="accent4"/>
            </a:solidFill>
            <a:prstDash val="solid"/>
            <a:miter lim="8000"/>
            <a:headEnd type="none" w="sm" len="sm"/>
            <a:tailEnd type="none" w="sm" len="sm"/>
          </a:ln>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a:spLocks noGrp="1"/>
          </p:cNvSpPr>
          <p:nvPr>
            <p:ph type="pic" idx="2"/>
          </p:nvPr>
        </p:nvSpPr>
        <p:spPr>
          <a:xfrm>
            <a:off x="4331700" y="331500"/>
            <a:ext cx="4480800" cy="4480800"/>
          </a:xfrm>
          <a:prstGeom prst="ellipse">
            <a:avLst/>
          </a:prstGeom>
          <a:noFill/>
          <a:ln>
            <a:noFill/>
          </a:ln>
        </p:spPr>
      </p:sp>
      <p:grpSp>
        <p:nvGrpSpPr>
          <p:cNvPr id="12" name="Google Shape;12;p2"/>
          <p:cNvGrpSpPr/>
          <p:nvPr/>
        </p:nvGrpSpPr>
        <p:grpSpPr>
          <a:xfrm>
            <a:off x="-1116649" y="-1696585"/>
            <a:ext cx="4014709" cy="7478921"/>
            <a:chOff x="-1116649" y="-1696585"/>
            <a:chExt cx="4014709" cy="7478921"/>
          </a:xfrm>
        </p:grpSpPr>
        <p:sp>
          <p:nvSpPr>
            <p:cNvPr id="13" name="Google Shape;13;p2"/>
            <p:cNvSpPr/>
            <p:nvPr/>
          </p:nvSpPr>
          <p:spPr>
            <a:xfrm rot="9900008">
              <a:off x="-938813" y="-1254694"/>
              <a:ext cx="3659035" cy="1855912"/>
            </a:xfrm>
            <a:custGeom>
              <a:avLst/>
              <a:gdLst/>
              <a:ahLst/>
              <a:cxnLst/>
              <a:rect l="l" t="t" r="r" b="b"/>
              <a:pathLst>
                <a:path w="9432" h="4784" extrusionOk="0">
                  <a:moveTo>
                    <a:pt x="9260" y="2401"/>
                  </a:moveTo>
                  <a:cubicBezTo>
                    <a:pt x="9441" y="2147"/>
                    <a:pt x="9470" y="1806"/>
                    <a:pt x="9389" y="1506"/>
                  </a:cubicBezTo>
                  <a:cubicBezTo>
                    <a:pt x="9308" y="1205"/>
                    <a:pt x="9126" y="939"/>
                    <a:pt x="8916" y="710"/>
                  </a:cubicBezTo>
                  <a:cubicBezTo>
                    <a:pt x="8543" y="303"/>
                    <a:pt x="8406" y="-28"/>
                    <a:pt x="7854" y="2"/>
                  </a:cubicBezTo>
                  <a:cubicBezTo>
                    <a:pt x="7303" y="32"/>
                    <a:pt x="6498" y="453"/>
                    <a:pt x="6583" y="998"/>
                  </a:cubicBezTo>
                  <a:cubicBezTo>
                    <a:pt x="6398" y="678"/>
                    <a:pt x="5897" y="575"/>
                    <a:pt x="5530" y="632"/>
                  </a:cubicBezTo>
                  <a:cubicBezTo>
                    <a:pt x="5164" y="689"/>
                    <a:pt x="4708" y="920"/>
                    <a:pt x="4630" y="1282"/>
                  </a:cubicBezTo>
                  <a:cubicBezTo>
                    <a:pt x="4318" y="1015"/>
                    <a:pt x="4151" y="978"/>
                    <a:pt x="3784" y="1168"/>
                  </a:cubicBezTo>
                  <a:cubicBezTo>
                    <a:pt x="3464" y="761"/>
                    <a:pt x="2835" y="484"/>
                    <a:pt x="2225" y="656"/>
                  </a:cubicBezTo>
                  <a:cubicBezTo>
                    <a:pt x="1826" y="769"/>
                    <a:pt x="1489" y="1159"/>
                    <a:pt x="1509" y="1525"/>
                  </a:cubicBezTo>
                  <a:cubicBezTo>
                    <a:pt x="1050" y="1155"/>
                    <a:pt x="978" y="1241"/>
                    <a:pt x="534" y="1459"/>
                  </a:cubicBezTo>
                  <a:cubicBezTo>
                    <a:pt x="90" y="1676"/>
                    <a:pt x="-120" y="2264"/>
                    <a:pt x="69" y="2720"/>
                  </a:cubicBezTo>
                  <a:cubicBezTo>
                    <a:pt x="259" y="3177"/>
                    <a:pt x="1141" y="4112"/>
                    <a:pt x="1622" y="3997"/>
                  </a:cubicBezTo>
                  <a:cubicBezTo>
                    <a:pt x="1814" y="3951"/>
                    <a:pt x="1909" y="3836"/>
                    <a:pt x="2106" y="3854"/>
                  </a:cubicBezTo>
                  <a:cubicBezTo>
                    <a:pt x="2284" y="3871"/>
                    <a:pt x="2194" y="3330"/>
                    <a:pt x="2342" y="3431"/>
                  </a:cubicBezTo>
                  <a:cubicBezTo>
                    <a:pt x="2863" y="3788"/>
                    <a:pt x="3437" y="4079"/>
                    <a:pt x="4052" y="4219"/>
                  </a:cubicBezTo>
                  <a:cubicBezTo>
                    <a:pt x="4668" y="4360"/>
                    <a:pt x="5328" y="4345"/>
                    <a:pt x="5915" y="4113"/>
                  </a:cubicBezTo>
                  <a:cubicBezTo>
                    <a:pt x="6146" y="4021"/>
                    <a:pt x="6406" y="3896"/>
                    <a:pt x="6630" y="4004"/>
                  </a:cubicBezTo>
                  <a:cubicBezTo>
                    <a:pt x="6812" y="4092"/>
                    <a:pt x="6894" y="4300"/>
                    <a:pt x="7020" y="4457"/>
                  </a:cubicBezTo>
                  <a:cubicBezTo>
                    <a:pt x="7219" y="4703"/>
                    <a:pt x="7559" y="4828"/>
                    <a:pt x="7870" y="4769"/>
                  </a:cubicBezTo>
                  <a:cubicBezTo>
                    <a:pt x="8182" y="4710"/>
                    <a:pt x="8452" y="4469"/>
                    <a:pt x="8546" y="4167"/>
                  </a:cubicBezTo>
                  <a:cubicBezTo>
                    <a:pt x="8626" y="3915"/>
                    <a:pt x="8587" y="3641"/>
                    <a:pt x="8630" y="3379"/>
                  </a:cubicBezTo>
                  <a:cubicBezTo>
                    <a:pt x="8673" y="3118"/>
                    <a:pt x="8850" y="2838"/>
                    <a:pt x="9115" y="2831"/>
                  </a:cubicBezTo>
                  <a:lnTo>
                    <a:pt x="9260" y="2401"/>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nvGrpSpPr>
            <p:cNvPr id="14" name="Google Shape;14;p2"/>
            <p:cNvGrpSpPr/>
            <p:nvPr/>
          </p:nvGrpSpPr>
          <p:grpSpPr>
            <a:xfrm>
              <a:off x="-499208" y="4278073"/>
              <a:ext cx="1504264" cy="1504264"/>
              <a:chOff x="-665400" y="3970854"/>
              <a:chExt cx="2030319" cy="2030319"/>
            </a:xfrm>
          </p:grpSpPr>
          <p:grpSp>
            <p:nvGrpSpPr>
              <p:cNvPr id="15" name="Google Shape;15;p2"/>
              <p:cNvGrpSpPr/>
              <p:nvPr/>
            </p:nvGrpSpPr>
            <p:grpSpPr>
              <a:xfrm rot="2700000">
                <a:off x="-368066" y="4268188"/>
                <a:ext cx="1435653" cy="1435653"/>
                <a:chOff x="8393053" y="3370909"/>
                <a:chExt cx="1131601" cy="1131601"/>
              </a:xfrm>
            </p:grpSpPr>
            <p:sp>
              <p:nvSpPr>
                <p:cNvPr id="16" name="Google Shape;16;p2"/>
                <p:cNvSpPr/>
                <p:nvPr/>
              </p:nvSpPr>
              <p:spPr>
                <a:xfrm rot="-8100000">
                  <a:off x="8492164" y="3603236"/>
                  <a:ext cx="933378" cy="666948"/>
                </a:xfrm>
                <a:custGeom>
                  <a:avLst/>
                  <a:gdLst/>
                  <a:ahLst/>
                  <a:cxnLst/>
                  <a:rect l="l" t="t" r="r" b="b"/>
                  <a:pathLst>
                    <a:path w="2144" h="1532" extrusionOk="0">
                      <a:moveTo>
                        <a:pt x="0" y="3"/>
                      </a:moveTo>
                      <a:cubicBezTo>
                        <a:pt x="0" y="3"/>
                        <a:pt x="1559" y="-75"/>
                        <a:pt x="1993" y="509"/>
                      </a:cubicBezTo>
                      <a:cubicBezTo>
                        <a:pt x="2536" y="1238"/>
                        <a:pt x="1460" y="1866"/>
                        <a:pt x="1166" y="1333"/>
                      </a:cubicBezTo>
                      <a:cubicBezTo>
                        <a:pt x="872" y="800"/>
                        <a:pt x="840" y="403"/>
                        <a:pt x="0" y="3"/>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7" name="Google Shape;17;p2"/>
                <p:cNvSpPr/>
                <p:nvPr/>
              </p:nvSpPr>
              <p:spPr>
                <a:xfrm rot="-8100000">
                  <a:off x="8571431" y="3637769"/>
                  <a:ext cx="651711" cy="539392"/>
                </a:xfrm>
                <a:custGeom>
                  <a:avLst/>
                  <a:gdLst/>
                  <a:ahLst/>
                  <a:cxnLst/>
                  <a:rect l="l" t="t" r="r" b="b"/>
                  <a:pathLst>
                    <a:path w="1497" h="1239" extrusionOk="0">
                      <a:moveTo>
                        <a:pt x="1439" y="963"/>
                      </a:moveTo>
                      <a:cubicBezTo>
                        <a:pt x="1599" y="703"/>
                        <a:pt x="1397" y="484"/>
                        <a:pt x="1186" y="337"/>
                      </a:cubicBezTo>
                      <a:lnTo>
                        <a:pt x="1186" y="337"/>
                      </a:lnTo>
                      <a:cubicBezTo>
                        <a:pt x="1158" y="317"/>
                        <a:pt x="1128" y="299"/>
                        <a:pt x="1098" y="282"/>
                      </a:cubicBezTo>
                      <a:cubicBezTo>
                        <a:pt x="983" y="215"/>
                        <a:pt x="859" y="164"/>
                        <a:pt x="730" y="129"/>
                      </a:cubicBezTo>
                      <a:cubicBezTo>
                        <a:pt x="600" y="92"/>
                        <a:pt x="471" y="50"/>
                        <a:pt x="339" y="26"/>
                      </a:cubicBezTo>
                      <a:lnTo>
                        <a:pt x="339" y="26"/>
                      </a:lnTo>
                      <a:cubicBezTo>
                        <a:pt x="273" y="11"/>
                        <a:pt x="206" y="4"/>
                        <a:pt x="138" y="3"/>
                      </a:cubicBezTo>
                      <a:cubicBezTo>
                        <a:pt x="90" y="4"/>
                        <a:pt x="39" y="-12"/>
                        <a:pt x="0" y="18"/>
                      </a:cubicBezTo>
                      <a:cubicBezTo>
                        <a:pt x="48" y="103"/>
                        <a:pt x="210" y="173"/>
                        <a:pt x="285" y="250"/>
                      </a:cubicBezTo>
                      <a:lnTo>
                        <a:pt x="285" y="250"/>
                      </a:lnTo>
                      <a:cubicBezTo>
                        <a:pt x="359" y="327"/>
                        <a:pt x="425" y="414"/>
                        <a:pt x="479" y="507"/>
                      </a:cubicBezTo>
                      <a:cubicBezTo>
                        <a:pt x="488" y="523"/>
                        <a:pt x="496" y="539"/>
                        <a:pt x="505" y="555"/>
                      </a:cubicBezTo>
                      <a:cubicBezTo>
                        <a:pt x="560" y="659"/>
                        <a:pt x="618" y="761"/>
                        <a:pt x="669" y="867"/>
                      </a:cubicBezTo>
                      <a:cubicBezTo>
                        <a:pt x="710" y="951"/>
                        <a:pt x="742" y="1045"/>
                        <a:pt x="801" y="1118"/>
                      </a:cubicBezTo>
                      <a:cubicBezTo>
                        <a:pt x="1010" y="1369"/>
                        <a:pt x="1299" y="1186"/>
                        <a:pt x="1436" y="963"/>
                      </a:cubicBezTo>
                      <a:lnTo>
                        <a:pt x="1439" y="963"/>
                      </a:lnTo>
                      <a:moveTo>
                        <a:pt x="676" y="761"/>
                      </a:moveTo>
                      <a:cubicBezTo>
                        <a:pt x="525" y="463"/>
                        <a:pt x="371" y="212"/>
                        <a:pt x="89" y="37"/>
                      </a:cubicBezTo>
                      <a:cubicBezTo>
                        <a:pt x="262" y="42"/>
                        <a:pt x="424" y="93"/>
                        <a:pt x="589" y="139"/>
                      </a:cubicBezTo>
                      <a:cubicBezTo>
                        <a:pt x="755" y="186"/>
                        <a:pt x="918" y="231"/>
                        <a:pt x="1071" y="320"/>
                      </a:cubicBezTo>
                      <a:lnTo>
                        <a:pt x="1071" y="320"/>
                      </a:lnTo>
                      <a:cubicBezTo>
                        <a:pt x="1079" y="324"/>
                        <a:pt x="1086" y="328"/>
                        <a:pt x="1093" y="333"/>
                      </a:cubicBezTo>
                      <a:cubicBezTo>
                        <a:pt x="1205" y="397"/>
                        <a:pt x="1303" y="482"/>
                        <a:pt x="1383" y="583"/>
                      </a:cubicBezTo>
                      <a:cubicBezTo>
                        <a:pt x="1477" y="708"/>
                        <a:pt x="1457" y="835"/>
                        <a:pt x="1379" y="962"/>
                      </a:cubicBezTo>
                      <a:cubicBezTo>
                        <a:pt x="1305" y="1082"/>
                        <a:pt x="1177" y="1190"/>
                        <a:pt x="1030" y="1192"/>
                      </a:cubicBezTo>
                      <a:cubicBezTo>
                        <a:pt x="825" y="1193"/>
                        <a:pt x="749" y="906"/>
                        <a:pt x="675" y="760"/>
                      </a:cubicBezTo>
                      <a:lnTo>
                        <a:pt x="676" y="761"/>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8" name="Google Shape;18;p2"/>
                <p:cNvSpPr/>
                <p:nvPr/>
              </p:nvSpPr>
              <p:spPr>
                <a:xfrm rot="-8100000">
                  <a:off x="8739405" y="3702542"/>
                  <a:ext cx="206789" cy="244228"/>
                </a:xfrm>
                <a:custGeom>
                  <a:avLst/>
                  <a:gdLst/>
                  <a:ahLst/>
                  <a:cxnLst/>
                  <a:rect l="l" t="t" r="r" b="b"/>
                  <a:pathLst>
                    <a:path w="475" h="561" extrusionOk="0">
                      <a:moveTo>
                        <a:pt x="360" y="561"/>
                      </a:moveTo>
                      <a:cubicBezTo>
                        <a:pt x="479" y="565"/>
                        <a:pt x="490" y="434"/>
                        <a:pt x="461" y="349"/>
                      </a:cubicBezTo>
                      <a:cubicBezTo>
                        <a:pt x="411" y="202"/>
                        <a:pt x="148" y="24"/>
                        <a:pt x="2" y="0"/>
                      </a:cubicBezTo>
                      <a:cubicBezTo>
                        <a:pt x="-16" y="98"/>
                        <a:pt x="92" y="244"/>
                        <a:pt x="126" y="337"/>
                      </a:cubicBezTo>
                      <a:cubicBezTo>
                        <a:pt x="168" y="447"/>
                        <a:pt x="228" y="555"/>
                        <a:pt x="360" y="560"/>
                      </a:cubicBezTo>
                      <a:lnTo>
                        <a:pt x="360" y="561"/>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9" name="Google Shape;19;p2"/>
                <p:cNvSpPr/>
                <p:nvPr/>
              </p:nvSpPr>
              <p:spPr>
                <a:xfrm rot="-8100000">
                  <a:off x="8836188" y="4066776"/>
                  <a:ext cx="23073" cy="23073"/>
                </a:xfrm>
                <a:custGeom>
                  <a:avLst/>
                  <a:gdLst/>
                  <a:ahLst/>
                  <a:cxnLst/>
                  <a:rect l="l" t="t" r="r" b="b"/>
                  <a:pathLst>
                    <a:path w="53" h="53" extrusionOk="0">
                      <a:moveTo>
                        <a:pt x="40" y="49"/>
                      </a:moveTo>
                      <a:lnTo>
                        <a:pt x="44" y="47"/>
                      </a:lnTo>
                      <a:lnTo>
                        <a:pt x="44" y="47"/>
                      </a:lnTo>
                      <a:cubicBezTo>
                        <a:pt x="47" y="46"/>
                        <a:pt x="50" y="43"/>
                        <a:pt x="51" y="40"/>
                      </a:cubicBezTo>
                      <a:cubicBezTo>
                        <a:pt x="53" y="37"/>
                        <a:pt x="53" y="34"/>
                        <a:pt x="53" y="31"/>
                      </a:cubicBezTo>
                      <a:lnTo>
                        <a:pt x="53" y="30"/>
                      </a:lnTo>
                      <a:lnTo>
                        <a:pt x="53" y="26"/>
                      </a:lnTo>
                      <a:lnTo>
                        <a:pt x="53" y="26"/>
                      </a:lnTo>
                      <a:cubicBezTo>
                        <a:pt x="53" y="21"/>
                        <a:pt x="52" y="17"/>
                        <a:pt x="50" y="14"/>
                      </a:cubicBezTo>
                      <a:cubicBezTo>
                        <a:pt x="47" y="10"/>
                        <a:pt x="44" y="6"/>
                        <a:pt x="40" y="4"/>
                      </a:cubicBezTo>
                      <a:cubicBezTo>
                        <a:pt x="36" y="2"/>
                        <a:pt x="32" y="0"/>
                        <a:pt x="27" y="0"/>
                      </a:cubicBezTo>
                      <a:cubicBezTo>
                        <a:pt x="23" y="0"/>
                        <a:pt x="18" y="2"/>
                        <a:pt x="14" y="4"/>
                      </a:cubicBezTo>
                      <a:cubicBezTo>
                        <a:pt x="10" y="6"/>
                        <a:pt x="6" y="10"/>
                        <a:pt x="4" y="14"/>
                      </a:cubicBezTo>
                      <a:cubicBezTo>
                        <a:pt x="2" y="18"/>
                        <a:pt x="0" y="23"/>
                        <a:pt x="0" y="27"/>
                      </a:cubicBezTo>
                      <a:cubicBezTo>
                        <a:pt x="0" y="32"/>
                        <a:pt x="2" y="36"/>
                        <a:pt x="4" y="40"/>
                      </a:cubicBezTo>
                      <a:cubicBezTo>
                        <a:pt x="6" y="44"/>
                        <a:pt x="10" y="48"/>
                        <a:pt x="14" y="50"/>
                      </a:cubicBezTo>
                      <a:cubicBezTo>
                        <a:pt x="18" y="53"/>
                        <a:pt x="23" y="53"/>
                        <a:pt x="27" y="53"/>
                      </a:cubicBezTo>
                      <a:cubicBezTo>
                        <a:pt x="32" y="53"/>
                        <a:pt x="36" y="52"/>
                        <a:pt x="40" y="50"/>
                      </a:cubicBezTo>
                      <a:cubicBezTo>
                        <a:pt x="40" y="50"/>
                        <a:pt x="40" y="49"/>
                        <a:pt x="41" y="49"/>
                      </a:cubicBezTo>
                      <a:lnTo>
                        <a:pt x="40" y="4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0" name="Google Shape;20;p2"/>
                <p:cNvSpPr/>
                <p:nvPr/>
              </p:nvSpPr>
              <p:spPr>
                <a:xfrm rot="-8100000">
                  <a:off x="8777651" y="3990910"/>
                  <a:ext cx="26556" cy="26121"/>
                </a:xfrm>
                <a:custGeom>
                  <a:avLst/>
                  <a:gdLst/>
                  <a:ahLst/>
                  <a:cxnLst/>
                  <a:rect l="l" t="t" r="r" b="b"/>
                  <a:pathLst>
                    <a:path w="61" h="60" extrusionOk="0">
                      <a:moveTo>
                        <a:pt x="59" y="45"/>
                      </a:moveTo>
                      <a:lnTo>
                        <a:pt x="59" y="45"/>
                      </a:lnTo>
                      <a:cubicBezTo>
                        <a:pt x="61" y="41"/>
                        <a:pt x="61" y="37"/>
                        <a:pt x="61" y="32"/>
                      </a:cubicBezTo>
                      <a:cubicBezTo>
                        <a:pt x="61" y="27"/>
                        <a:pt x="60" y="21"/>
                        <a:pt x="57" y="16"/>
                      </a:cubicBezTo>
                      <a:cubicBezTo>
                        <a:pt x="54" y="11"/>
                        <a:pt x="50" y="8"/>
                        <a:pt x="45" y="5"/>
                      </a:cubicBezTo>
                      <a:cubicBezTo>
                        <a:pt x="41" y="3"/>
                        <a:pt x="35" y="0"/>
                        <a:pt x="29" y="0"/>
                      </a:cubicBezTo>
                      <a:cubicBezTo>
                        <a:pt x="24" y="0"/>
                        <a:pt x="18" y="2"/>
                        <a:pt x="13" y="5"/>
                      </a:cubicBezTo>
                      <a:cubicBezTo>
                        <a:pt x="9" y="7"/>
                        <a:pt x="5" y="11"/>
                        <a:pt x="3" y="15"/>
                      </a:cubicBezTo>
                      <a:lnTo>
                        <a:pt x="3" y="15"/>
                      </a:lnTo>
                      <a:cubicBezTo>
                        <a:pt x="1" y="19"/>
                        <a:pt x="0" y="23"/>
                        <a:pt x="0" y="28"/>
                      </a:cubicBezTo>
                      <a:cubicBezTo>
                        <a:pt x="0" y="33"/>
                        <a:pt x="1" y="39"/>
                        <a:pt x="4" y="44"/>
                      </a:cubicBezTo>
                      <a:cubicBezTo>
                        <a:pt x="7" y="49"/>
                        <a:pt x="11" y="53"/>
                        <a:pt x="16" y="55"/>
                      </a:cubicBezTo>
                      <a:cubicBezTo>
                        <a:pt x="21" y="58"/>
                        <a:pt x="26" y="60"/>
                        <a:pt x="32" y="60"/>
                      </a:cubicBezTo>
                      <a:cubicBezTo>
                        <a:pt x="38" y="60"/>
                        <a:pt x="43" y="58"/>
                        <a:pt x="48" y="55"/>
                      </a:cubicBezTo>
                      <a:cubicBezTo>
                        <a:pt x="52" y="53"/>
                        <a:pt x="56" y="49"/>
                        <a:pt x="59" y="4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1" name="Google Shape;21;p2"/>
                <p:cNvSpPr/>
                <p:nvPr/>
              </p:nvSpPr>
              <p:spPr>
                <a:xfrm rot="-8100000">
                  <a:off x="8745493" y="3868376"/>
                  <a:ext cx="24379" cy="23073"/>
                </a:xfrm>
                <a:custGeom>
                  <a:avLst/>
                  <a:gdLst/>
                  <a:ahLst/>
                  <a:cxnLst/>
                  <a:rect l="l" t="t" r="r" b="b"/>
                  <a:pathLst>
                    <a:path w="56" h="53" extrusionOk="0">
                      <a:moveTo>
                        <a:pt x="54" y="41"/>
                      </a:moveTo>
                      <a:lnTo>
                        <a:pt x="54" y="41"/>
                      </a:lnTo>
                      <a:cubicBezTo>
                        <a:pt x="56" y="38"/>
                        <a:pt x="56" y="34"/>
                        <a:pt x="56" y="31"/>
                      </a:cubicBezTo>
                      <a:cubicBezTo>
                        <a:pt x="56" y="26"/>
                        <a:pt x="55" y="21"/>
                        <a:pt x="52" y="16"/>
                      </a:cubicBezTo>
                      <a:cubicBezTo>
                        <a:pt x="49" y="12"/>
                        <a:pt x="46" y="7"/>
                        <a:pt x="41" y="4"/>
                      </a:cubicBezTo>
                      <a:cubicBezTo>
                        <a:pt x="37" y="2"/>
                        <a:pt x="31" y="0"/>
                        <a:pt x="25" y="0"/>
                      </a:cubicBezTo>
                      <a:cubicBezTo>
                        <a:pt x="20" y="0"/>
                        <a:pt x="15" y="2"/>
                        <a:pt x="10" y="4"/>
                      </a:cubicBezTo>
                      <a:cubicBezTo>
                        <a:pt x="7" y="6"/>
                        <a:pt x="4" y="9"/>
                        <a:pt x="2" y="12"/>
                      </a:cubicBezTo>
                      <a:lnTo>
                        <a:pt x="2" y="12"/>
                      </a:lnTo>
                      <a:cubicBezTo>
                        <a:pt x="0" y="15"/>
                        <a:pt x="0" y="18"/>
                        <a:pt x="0" y="22"/>
                      </a:cubicBezTo>
                      <a:cubicBezTo>
                        <a:pt x="0" y="27"/>
                        <a:pt x="1" y="33"/>
                        <a:pt x="4" y="37"/>
                      </a:cubicBezTo>
                      <a:cubicBezTo>
                        <a:pt x="7" y="42"/>
                        <a:pt x="10" y="47"/>
                        <a:pt x="15" y="49"/>
                      </a:cubicBezTo>
                      <a:cubicBezTo>
                        <a:pt x="20" y="52"/>
                        <a:pt x="25" y="53"/>
                        <a:pt x="30" y="53"/>
                      </a:cubicBezTo>
                      <a:cubicBezTo>
                        <a:pt x="36" y="53"/>
                        <a:pt x="41" y="52"/>
                        <a:pt x="46" y="49"/>
                      </a:cubicBezTo>
                      <a:cubicBezTo>
                        <a:pt x="49" y="48"/>
                        <a:pt x="52" y="44"/>
                        <a:pt x="54"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2" name="Google Shape;22;p2"/>
                <p:cNvSpPr/>
                <p:nvPr/>
              </p:nvSpPr>
              <p:spPr>
                <a:xfrm rot="-8100000">
                  <a:off x="8725855" y="3774820"/>
                  <a:ext cx="23944" cy="23944"/>
                </a:xfrm>
                <a:custGeom>
                  <a:avLst/>
                  <a:gdLst/>
                  <a:ahLst/>
                  <a:cxnLst/>
                  <a:rect l="l" t="t" r="r" b="b"/>
                  <a:pathLst>
                    <a:path w="55" h="55" extrusionOk="0">
                      <a:moveTo>
                        <a:pt x="52" y="41"/>
                      </a:moveTo>
                      <a:lnTo>
                        <a:pt x="52" y="41"/>
                      </a:lnTo>
                      <a:cubicBezTo>
                        <a:pt x="54" y="37"/>
                        <a:pt x="55" y="32"/>
                        <a:pt x="55" y="27"/>
                      </a:cubicBezTo>
                      <a:cubicBezTo>
                        <a:pt x="55" y="22"/>
                        <a:pt x="54" y="19"/>
                        <a:pt x="51" y="14"/>
                      </a:cubicBezTo>
                      <a:cubicBezTo>
                        <a:pt x="49" y="10"/>
                        <a:pt x="45" y="6"/>
                        <a:pt x="41" y="3"/>
                      </a:cubicBezTo>
                      <a:cubicBezTo>
                        <a:pt x="37" y="1"/>
                        <a:pt x="32" y="0"/>
                        <a:pt x="27" y="0"/>
                      </a:cubicBezTo>
                      <a:cubicBezTo>
                        <a:pt x="23" y="0"/>
                        <a:pt x="19" y="1"/>
                        <a:pt x="14" y="3"/>
                      </a:cubicBezTo>
                      <a:cubicBezTo>
                        <a:pt x="10" y="6"/>
                        <a:pt x="6" y="9"/>
                        <a:pt x="4" y="14"/>
                      </a:cubicBezTo>
                      <a:cubicBezTo>
                        <a:pt x="3" y="14"/>
                        <a:pt x="3" y="14"/>
                        <a:pt x="3" y="14"/>
                      </a:cubicBezTo>
                      <a:lnTo>
                        <a:pt x="3" y="14"/>
                      </a:lnTo>
                      <a:cubicBezTo>
                        <a:pt x="1" y="18"/>
                        <a:pt x="0" y="23"/>
                        <a:pt x="0" y="27"/>
                      </a:cubicBezTo>
                      <a:cubicBezTo>
                        <a:pt x="0" y="32"/>
                        <a:pt x="2" y="37"/>
                        <a:pt x="4" y="41"/>
                      </a:cubicBezTo>
                      <a:cubicBezTo>
                        <a:pt x="7" y="45"/>
                        <a:pt x="10" y="49"/>
                        <a:pt x="14" y="51"/>
                      </a:cubicBezTo>
                      <a:cubicBezTo>
                        <a:pt x="19" y="54"/>
                        <a:pt x="23" y="55"/>
                        <a:pt x="27" y="55"/>
                      </a:cubicBezTo>
                      <a:cubicBezTo>
                        <a:pt x="32" y="55"/>
                        <a:pt x="37" y="54"/>
                        <a:pt x="41" y="51"/>
                      </a:cubicBezTo>
                      <a:cubicBezTo>
                        <a:pt x="45" y="49"/>
                        <a:pt x="49" y="45"/>
                        <a:pt x="51" y="41"/>
                      </a:cubicBezTo>
                      <a:lnTo>
                        <a:pt x="52" y="41"/>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3" name="Google Shape;23;p2"/>
                <p:cNvSpPr/>
                <p:nvPr/>
              </p:nvSpPr>
              <p:spPr>
                <a:xfrm rot="-8100000">
                  <a:off x="8752663" y="3686843"/>
                  <a:ext cx="24815" cy="23509"/>
                </a:xfrm>
                <a:custGeom>
                  <a:avLst/>
                  <a:gdLst/>
                  <a:ahLst/>
                  <a:cxnLst/>
                  <a:rect l="l" t="t" r="r" b="b"/>
                  <a:pathLst>
                    <a:path w="57" h="54" extrusionOk="0">
                      <a:moveTo>
                        <a:pt x="55" y="41"/>
                      </a:moveTo>
                      <a:lnTo>
                        <a:pt x="55" y="41"/>
                      </a:lnTo>
                      <a:cubicBezTo>
                        <a:pt x="56" y="38"/>
                        <a:pt x="57" y="34"/>
                        <a:pt x="57" y="31"/>
                      </a:cubicBezTo>
                      <a:cubicBezTo>
                        <a:pt x="57" y="25"/>
                        <a:pt x="56" y="21"/>
                        <a:pt x="53" y="16"/>
                      </a:cubicBezTo>
                      <a:cubicBezTo>
                        <a:pt x="50" y="12"/>
                        <a:pt x="47" y="7"/>
                        <a:pt x="42" y="4"/>
                      </a:cubicBezTo>
                      <a:cubicBezTo>
                        <a:pt x="37" y="2"/>
                        <a:pt x="33" y="0"/>
                        <a:pt x="27" y="0"/>
                      </a:cubicBezTo>
                      <a:cubicBezTo>
                        <a:pt x="22" y="0"/>
                        <a:pt x="16" y="2"/>
                        <a:pt x="12" y="4"/>
                      </a:cubicBezTo>
                      <a:cubicBezTo>
                        <a:pt x="8" y="6"/>
                        <a:pt x="5" y="9"/>
                        <a:pt x="2" y="13"/>
                      </a:cubicBezTo>
                      <a:lnTo>
                        <a:pt x="2" y="13"/>
                      </a:lnTo>
                      <a:cubicBezTo>
                        <a:pt x="1" y="16"/>
                        <a:pt x="0" y="20"/>
                        <a:pt x="0" y="23"/>
                      </a:cubicBezTo>
                      <a:cubicBezTo>
                        <a:pt x="0" y="29"/>
                        <a:pt x="2" y="35"/>
                        <a:pt x="4" y="39"/>
                      </a:cubicBezTo>
                      <a:cubicBezTo>
                        <a:pt x="7" y="44"/>
                        <a:pt x="12" y="48"/>
                        <a:pt x="16" y="50"/>
                      </a:cubicBezTo>
                      <a:cubicBezTo>
                        <a:pt x="21" y="53"/>
                        <a:pt x="26" y="54"/>
                        <a:pt x="31" y="54"/>
                      </a:cubicBezTo>
                      <a:cubicBezTo>
                        <a:pt x="37" y="54"/>
                        <a:pt x="41" y="52"/>
                        <a:pt x="46" y="50"/>
                      </a:cubicBezTo>
                      <a:cubicBezTo>
                        <a:pt x="50" y="48"/>
                        <a:pt x="53" y="45"/>
                        <a:pt x="55"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4" name="Google Shape;24;p2"/>
                <p:cNvSpPr/>
                <p:nvPr/>
              </p:nvSpPr>
              <p:spPr>
                <a:xfrm rot="-8100000">
                  <a:off x="8844244" y="3636729"/>
                  <a:ext cx="24815" cy="23073"/>
                </a:xfrm>
                <a:custGeom>
                  <a:avLst/>
                  <a:gdLst/>
                  <a:ahLst/>
                  <a:cxnLst/>
                  <a:rect l="l" t="t" r="r" b="b"/>
                  <a:pathLst>
                    <a:path w="57" h="53" extrusionOk="0">
                      <a:moveTo>
                        <a:pt x="55" y="41"/>
                      </a:moveTo>
                      <a:lnTo>
                        <a:pt x="55" y="41"/>
                      </a:lnTo>
                      <a:cubicBezTo>
                        <a:pt x="57" y="38"/>
                        <a:pt x="57" y="34"/>
                        <a:pt x="57" y="30"/>
                      </a:cubicBezTo>
                      <a:cubicBezTo>
                        <a:pt x="57" y="25"/>
                        <a:pt x="56" y="20"/>
                        <a:pt x="53" y="15"/>
                      </a:cubicBezTo>
                      <a:cubicBezTo>
                        <a:pt x="50" y="11"/>
                        <a:pt x="47" y="7"/>
                        <a:pt x="42" y="4"/>
                      </a:cubicBezTo>
                      <a:cubicBezTo>
                        <a:pt x="37" y="1"/>
                        <a:pt x="33" y="0"/>
                        <a:pt x="27" y="0"/>
                      </a:cubicBezTo>
                      <a:cubicBezTo>
                        <a:pt x="22" y="0"/>
                        <a:pt x="16" y="2"/>
                        <a:pt x="12" y="4"/>
                      </a:cubicBezTo>
                      <a:cubicBezTo>
                        <a:pt x="8" y="7"/>
                        <a:pt x="5" y="9"/>
                        <a:pt x="2" y="12"/>
                      </a:cubicBezTo>
                      <a:lnTo>
                        <a:pt x="2" y="12"/>
                      </a:lnTo>
                      <a:cubicBezTo>
                        <a:pt x="1" y="16"/>
                        <a:pt x="0" y="19"/>
                        <a:pt x="0" y="23"/>
                      </a:cubicBezTo>
                      <a:cubicBezTo>
                        <a:pt x="0" y="28"/>
                        <a:pt x="2" y="34"/>
                        <a:pt x="4" y="38"/>
                      </a:cubicBezTo>
                      <a:cubicBezTo>
                        <a:pt x="7" y="43"/>
                        <a:pt x="12" y="47"/>
                        <a:pt x="16" y="49"/>
                      </a:cubicBezTo>
                      <a:cubicBezTo>
                        <a:pt x="21" y="52"/>
                        <a:pt x="26" y="53"/>
                        <a:pt x="31" y="53"/>
                      </a:cubicBezTo>
                      <a:cubicBezTo>
                        <a:pt x="36" y="53"/>
                        <a:pt x="41" y="52"/>
                        <a:pt x="46" y="49"/>
                      </a:cubicBezTo>
                      <a:cubicBezTo>
                        <a:pt x="50" y="47"/>
                        <a:pt x="53" y="44"/>
                        <a:pt x="55"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 name="Google Shape;25;p2"/>
                <p:cNvSpPr/>
                <p:nvPr/>
              </p:nvSpPr>
              <p:spPr>
                <a:xfrm rot="-8100000">
                  <a:off x="8918809" y="3673324"/>
                  <a:ext cx="29603" cy="24379"/>
                </a:xfrm>
                <a:custGeom>
                  <a:avLst/>
                  <a:gdLst/>
                  <a:ahLst/>
                  <a:cxnLst/>
                  <a:rect l="l" t="t" r="r" b="b"/>
                  <a:pathLst>
                    <a:path w="68" h="56" extrusionOk="0">
                      <a:moveTo>
                        <a:pt x="16" y="51"/>
                      </a:moveTo>
                      <a:lnTo>
                        <a:pt x="16" y="51"/>
                      </a:lnTo>
                      <a:cubicBezTo>
                        <a:pt x="24" y="54"/>
                        <a:pt x="33" y="55"/>
                        <a:pt x="41" y="56"/>
                      </a:cubicBezTo>
                      <a:lnTo>
                        <a:pt x="41" y="56"/>
                      </a:lnTo>
                      <a:lnTo>
                        <a:pt x="41" y="56"/>
                      </a:lnTo>
                      <a:cubicBezTo>
                        <a:pt x="46" y="56"/>
                        <a:pt x="50" y="56"/>
                        <a:pt x="54" y="53"/>
                      </a:cubicBezTo>
                      <a:cubicBezTo>
                        <a:pt x="58" y="51"/>
                        <a:pt x="62" y="47"/>
                        <a:pt x="64" y="43"/>
                      </a:cubicBezTo>
                      <a:cubicBezTo>
                        <a:pt x="66" y="39"/>
                        <a:pt x="68" y="35"/>
                        <a:pt x="68" y="30"/>
                      </a:cubicBezTo>
                      <a:cubicBezTo>
                        <a:pt x="68" y="26"/>
                        <a:pt x="66" y="21"/>
                        <a:pt x="64" y="17"/>
                      </a:cubicBezTo>
                      <a:cubicBezTo>
                        <a:pt x="63" y="14"/>
                        <a:pt x="61" y="12"/>
                        <a:pt x="59" y="10"/>
                      </a:cubicBezTo>
                      <a:lnTo>
                        <a:pt x="59" y="10"/>
                      </a:lnTo>
                      <a:cubicBezTo>
                        <a:pt x="57" y="8"/>
                        <a:pt x="54" y="6"/>
                        <a:pt x="51" y="4"/>
                      </a:cubicBezTo>
                      <a:cubicBezTo>
                        <a:pt x="46" y="1"/>
                        <a:pt x="41" y="0"/>
                        <a:pt x="34" y="0"/>
                      </a:cubicBezTo>
                      <a:cubicBezTo>
                        <a:pt x="28" y="0"/>
                        <a:pt x="21" y="1"/>
                        <a:pt x="16" y="4"/>
                      </a:cubicBezTo>
                      <a:cubicBezTo>
                        <a:pt x="12" y="7"/>
                        <a:pt x="9" y="9"/>
                        <a:pt x="6" y="13"/>
                      </a:cubicBezTo>
                      <a:lnTo>
                        <a:pt x="6" y="13"/>
                      </a:lnTo>
                      <a:cubicBezTo>
                        <a:pt x="5" y="14"/>
                        <a:pt x="4" y="15"/>
                        <a:pt x="3" y="17"/>
                      </a:cubicBezTo>
                      <a:cubicBezTo>
                        <a:pt x="1" y="20"/>
                        <a:pt x="0" y="25"/>
                        <a:pt x="0" y="29"/>
                      </a:cubicBezTo>
                      <a:cubicBezTo>
                        <a:pt x="0" y="33"/>
                        <a:pt x="1" y="37"/>
                        <a:pt x="3" y="40"/>
                      </a:cubicBezTo>
                      <a:cubicBezTo>
                        <a:pt x="5" y="44"/>
                        <a:pt x="8" y="47"/>
                        <a:pt x="11" y="49"/>
                      </a:cubicBezTo>
                      <a:cubicBezTo>
                        <a:pt x="13" y="50"/>
                        <a:pt x="15" y="51"/>
                        <a:pt x="17" y="51"/>
                      </a:cubicBezTo>
                      <a:lnTo>
                        <a:pt x="16" y="51"/>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 name="Google Shape;26;p2"/>
                <p:cNvSpPr/>
                <p:nvPr/>
              </p:nvSpPr>
              <p:spPr>
                <a:xfrm rot="-8100000">
                  <a:off x="8958218" y="3770150"/>
                  <a:ext cx="22203" cy="22203"/>
                </a:xfrm>
                <a:custGeom>
                  <a:avLst/>
                  <a:gdLst/>
                  <a:ahLst/>
                  <a:cxnLst/>
                  <a:rect l="l" t="t" r="r" b="b"/>
                  <a:pathLst>
                    <a:path w="51" h="51" extrusionOk="0">
                      <a:moveTo>
                        <a:pt x="18" y="50"/>
                      </a:moveTo>
                      <a:lnTo>
                        <a:pt x="18" y="50"/>
                      </a:lnTo>
                      <a:cubicBezTo>
                        <a:pt x="20" y="50"/>
                        <a:pt x="22" y="51"/>
                        <a:pt x="25" y="51"/>
                      </a:cubicBezTo>
                      <a:cubicBezTo>
                        <a:pt x="29" y="51"/>
                        <a:pt x="34" y="49"/>
                        <a:pt x="38" y="47"/>
                      </a:cubicBezTo>
                      <a:cubicBezTo>
                        <a:pt x="42" y="45"/>
                        <a:pt x="45" y="41"/>
                        <a:pt x="47" y="37"/>
                      </a:cubicBezTo>
                      <a:cubicBezTo>
                        <a:pt x="50" y="33"/>
                        <a:pt x="51" y="29"/>
                        <a:pt x="51" y="24"/>
                      </a:cubicBezTo>
                      <a:cubicBezTo>
                        <a:pt x="51" y="20"/>
                        <a:pt x="50" y="15"/>
                        <a:pt x="47" y="11"/>
                      </a:cubicBezTo>
                      <a:cubicBezTo>
                        <a:pt x="46" y="9"/>
                        <a:pt x="44" y="6"/>
                        <a:pt x="42" y="5"/>
                      </a:cubicBezTo>
                      <a:lnTo>
                        <a:pt x="39" y="3"/>
                      </a:lnTo>
                      <a:lnTo>
                        <a:pt x="39" y="3"/>
                      </a:lnTo>
                      <a:cubicBezTo>
                        <a:pt x="35" y="1"/>
                        <a:pt x="31" y="0"/>
                        <a:pt x="26" y="0"/>
                      </a:cubicBezTo>
                      <a:cubicBezTo>
                        <a:pt x="22" y="0"/>
                        <a:pt x="17" y="1"/>
                        <a:pt x="13" y="3"/>
                      </a:cubicBezTo>
                      <a:cubicBezTo>
                        <a:pt x="11" y="4"/>
                        <a:pt x="9" y="6"/>
                        <a:pt x="8" y="7"/>
                      </a:cubicBezTo>
                      <a:lnTo>
                        <a:pt x="8" y="7"/>
                      </a:lnTo>
                      <a:cubicBezTo>
                        <a:pt x="6" y="9"/>
                        <a:pt x="5" y="10"/>
                        <a:pt x="4" y="12"/>
                      </a:cubicBezTo>
                      <a:cubicBezTo>
                        <a:pt x="3" y="15"/>
                        <a:pt x="2" y="17"/>
                        <a:pt x="1" y="19"/>
                      </a:cubicBezTo>
                      <a:lnTo>
                        <a:pt x="1" y="19"/>
                      </a:lnTo>
                      <a:cubicBezTo>
                        <a:pt x="1" y="21"/>
                        <a:pt x="0" y="23"/>
                        <a:pt x="0" y="25"/>
                      </a:cubicBezTo>
                      <a:cubicBezTo>
                        <a:pt x="0" y="30"/>
                        <a:pt x="2" y="34"/>
                        <a:pt x="4" y="38"/>
                      </a:cubicBezTo>
                      <a:cubicBezTo>
                        <a:pt x="6" y="42"/>
                        <a:pt x="10" y="46"/>
                        <a:pt x="14" y="48"/>
                      </a:cubicBezTo>
                      <a:lnTo>
                        <a:pt x="14" y="48"/>
                      </a:lnTo>
                      <a:lnTo>
                        <a:pt x="18" y="5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7" name="Google Shape;27;p2"/>
                <p:cNvSpPr/>
                <p:nvPr/>
              </p:nvSpPr>
              <p:spPr>
                <a:xfrm rot="-8100000">
                  <a:off x="8906623" y="3877631"/>
                  <a:ext cx="28733" cy="31345"/>
                </a:xfrm>
                <a:custGeom>
                  <a:avLst/>
                  <a:gdLst/>
                  <a:ahLst/>
                  <a:cxnLst/>
                  <a:rect l="l" t="t" r="r" b="b"/>
                  <a:pathLst>
                    <a:path w="66" h="72" extrusionOk="0">
                      <a:moveTo>
                        <a:pt x="42" y="71"/>
                      </a:moveTo>
                      <a:lnTo>
                        <a:pt x="42" y="71"/>
                      </a:lnTo>
                      <a:cubicBezTo>
                        <a:pt x="45" y="70"/>
                        <a:pt x="47" y="69"/>
                        <a:pt x="49" y="68"/>
                      </a:cubicBezTo>
                      <a:cubicBezTo>
                        <a:pt x="54" y="65"/>
                        <a:pt x="59" y="62"/>
                        <a:pt x="62" y="56"/>
                      </a:cubicBezTo>
                      <a:cubicBezTo>
                        <a:pt x="65" y="51"/>
                        <a:pt x="66" y="45"/>
                        <a:pt x="66" y="39"/>
                      </a:cubicBezTo>
                      <a:cubicBezTo>
                        <a:pt x="66" y="33"/>
                        <a:pt x="65" y="27"/>
                        <a:pt x="62" y="22"/>
                      </a:cubicBezTo>
                      <a:cubicBezTo>
                        <a:pt x="60" y="19"/>
                        <a:pt x="58" y="17"/>
                        <a:pt x="56" y="15"/>
                      </a:cubicBezTo>
                      <a:lnTo>
                        <a:pt x="48" y="8"/>
                      </a:lnTo>
                      <a:lnTo>
                        <a:pt x="48" y="8"/>
                      </a:lnTo>
                      <a:cubicBezTo>
                        <a:pt x="46" y="6"/>
                        <a:pt x="44" y="5"/>
                        <a:pt x="42" y="4"/>
                      </a:cubicBezTo>
                      <a:cubicBezTo>
                        <a:pt x="38" y="2"/>
                        <a:pt x="34" y="0"/>
                        <a:pt x="29" y="0"/>
                      </a:cubicBezTo>
                      <a:cubicBezTo>
                        <a:pt x="25" y="0"/>
                        <a:pt x="20" y="2"/>
                        <a:pt x="16" y="4"/>
                      </a:cubicBezTo>
                      <a:cubicBezTo>
                        <a:pt x="12" y="6"/>
                        <a:pt x="9" y="10"/>
                        <a:pt x="6" y="14"/>
                      </a:cubicBezTo>
                      <a:cubicBezTo>
                        <a:pt x="5" y="16"/>
                        <a:pt x="4" y="19"/>
                        <a:pt x="3" y="21"/>
                      </a:cubicBezTo>
                      <a:lnTo>
                        <a:pt x="0" y="31"/>
                      </a:lnTo>
                      <a:lnTo>
                        <a:pt x="0" y="31"/>
                      </a:lnTo>
                      <a:cubicBezTo>
                        <a:pt x="0" y="34"/>
                        <a:pt x="0" y="36"/>
                        <a:pt x="0" y="39"/>
                      </a:cubicBezTo>
                      <a:cubicBezTo>
                        <a:pt x="0" y="44"/>
                        <a:pt x="1" y="50"/>
                        <a:pt x="4" y="55"/>
                      </a:cubicBezTo>
                      <a:cubicBezTo>
                        <a:pt x="7" y="60"/>
                        <a:pt x="11" y="65"/>
                        <a:pt x="16" y="68"/>
                      </a:cubicBezTo>
                      <a:cubicBezTo>
                        <a:pt x="22" y="71"/>
                        <a:pt x="27" y="72"/>
                        <a:pt x="33" y="72"/>
                      </a:cubicBezTo>
                      <a:cubicBezTo>
                        <a:pt x="36" y="72"/>
                        <a:pt x="39" y="72"/>
                        <a:pt x="42" y="7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8" name="Google Shape;28;p2"/>
                <p:cNvSpPr/>
                <p:nvPr/>
              </p:nvSpPr>
              <p:spPr>
                <a:xfrm rot="-8100000">
                  <a:off x="8883302" y="3968825"/>
                  <a:ext cx="26121" cy="28733"/>
                </a:xfrm>
                <a:custGeom>
                  <a:avLst/>
                  <a:gdLst/>
                  <a:ahLst/>
                  <a:cxnLst/>
                  <a:rect l="l" t="t" r="r" b="b"/>
                  <a:pathLst>
                    <a:path w="60" h="66" extrusionOk="0">
                      <a:moveTo>
                        <a:pt x="57" y="47"/>
                      </a:moveTo>
                      <a:lnTo>
                        <a:pt x="59" y="37"/>
                      </a:lnTo>
                      <a:lnTo>
                        <a:pt x="59" y="37"/>
                      </a:lnTo>
                      <a:cubicBezTo>
                        <a:pt x="60" y="35"/>
                        <a:pt x="60" y="33"/>
                        <a:pt x="60" y="30"/>
                      </a:cubicBezTo>
                      <a:cubicBezTo>
                        <a:pt x="60" y="25"/>
                        <a:pt x="59" y="20"/>
                        <a:pt x="56" y="15"/>
                      </a:cubicBezTo>
                      <a:cubicBezTo>
                        <a:pt x="53" y="11"/>
                        <a:pt x="50" y="7"/>
                        <a:pt x="45" y="4"/>
                      </a:cubicBezTo>
                      <a:cubicBezTo>
                        <a:pt x="40" y="2"/>
                        <a:pt x="35" y="0"/>
                        <a:pt x="30" y="0"/>
                      </a:cubicBezTo>
                      <a:cubicBezTo>
                        <a:pt x="25" y="0"/>
                        <a:pt x="20" y="2"/>
                        <a:pt x="15" y="4"/>
                      </a:cubicBezTo>
                      <a:cubicBezTo>
                        <a:pt x="11" y="7"/>
                        <a:pt x="7" y="11"/>
                        <a:pt x="4" y="15"/>
                      </a:cubicBezTo>
                      <a:cubicBezTo>
                        <a:pt x="2" y="20"/>
                        <a:pt x="0" y="25"/>
                        <a:pt x="0" y="30"/>
                      </a:cubicBezTo>
                      <a:cubicBezTo>
                        <a:pt x="0" y="36"/>
                        <a:pt x="1" y="41"/>
                        <a:pt x="4" y="46"/>
                      </a:cubicBezTo>
                      <a:cubicBezTo>
                        <a:pt x="5" y="48"/>
                        <a:pt x="7" y="50"/>
                        <a:pt x="9" y="52"/>
                      </a:cubicBezTo>
                      <a:lnTo>
                        <a:pt x="16" y="59"/>
                      </a:lnTo>
                      <a:lnTo>
                        <a:pt x="16" y="59"/>
                      </a:lnTo>
                      <a:cubicBezTo>
                        <a:pt x="18" y="61"/>
                        <a:pt x="19" y="62"/>
                        <a:pt x="21" y="63"/>
                      </a:cubicBezTo>
                      <a:cubicBezTo>
                        <a:pt x="25" y="65"/>
                        <a:pt x="29" y="66"/>
                        <a:pt x="33" y="66"/>
                      </a:cubicBezTo>
                      <a:cubicBezTo>
                        <a:pt x="37" y="66"/>
                        <a:pt x="42" y="65"/>
                        <a:pt x="45" y="63"/>
                      </a:cubicBezTo>
                      <a:cubicBezTo>
                        <a:pt x="49" y="61"/>
                        <a:pt x="52" y="58"/>
                        <a:pt x="54" y="54"/>
                      </a:cubicBezTo>
                      <a:cubicBezTo>
                        <a:pt x="55" y="52"/>
                        <a:pt x="56" y="50"/>
                        <a:pt x="57" y="48"/>
                      </a:cubicBezTo>
                      <a:lnTo>
                        <a:pt x="57" y="4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9" name="Google Shape;29;p2"/>
                <p:cNvSpPr/>
                <p:nvPr/>
              </p:nvSpPr>
              <p:spPr>
                <a:xfrm rot="-8100000">
                  <a:off x="8794449" y="3753538"/>
                  <a:ext cx="95776" cy="124073"/>
                </a:xfrm>
                <a:custGeom>
                  <a:avLst/>
                  <a:gdLst/>
                  <a:ahLst/>
                  <a:cxnLst/>
                  <a:rect l="l" t="t" r="r" b="b"/>
                  <a:pathLst>
                    <a:path w="220" h="285" extrusionOk="0">
                      <a:moveTo>
                        <a:pt x="191" y="283"/>
                      </a:moveTo>
                      <a:cubicBezTo>
                        <a:pt x="239" y="275"/>
                        <a:pt x="215" y="213"/>
                        <a:pt x="203" y="186"/>
                      </a:cubicBezTo>
                      <a:lnTo>
                        <a:pt x="203" y="186"/>
                      </a:lnTo>
                      <a:cubicBezTo>
                        <a:pt x="201" y="182"/>
                        <a:pt x="199" y="179"/>
                        <a:pt x="196" y="174"/>
                      </a:cubicBezTo>
                      <a:cubicBezTo>
                        <a:pt x="175" y="137"/>
                        <a:pt x="146" y="105"/>
                        <a:pt x="111" y="80"/>
                      </a:cubicBezTo>
                      <a:lnTo>
                        <a:pt x="111" y="80"/>
                      </a:lnTo>
                      <a:cubicBezTo>
                        <a:pt x="86" y="53"/>
                        <a:pt x="59" y="28"/>
                        <a:pt x="31" y="4"/>
                      </a:cubicBezTo>
                      <a:cubicBezTo>
                        <a:pt x="19" y="-7"/>
                        <a:pt x="-6" y="4"/>
                        <a:pt x="1" y="22"/>
                      </a:cubicBezTo>
                      <a:lnTo>
                        <a:pt x="1" y="22"/>
                      </a:lnTo>
                      <a:cubicBezTo>
                        <a:pt x="23" y="81"/>
                        <a:pt x="49" y="139"/>
                        <a:pt x="79" y="195"/>
                      </a:cubicBezTo>
                      <a:cubicBezTo>
                        <a:pt x="100" y="232"/>
                        <a:pt x="141" y="293"/>
                        <a:pt x="192" y="284"/>
                      </a:cubicBezTo>
                      <a:lnTo>
                        <a:pt x="191" y="283"/>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30" name="Google Shape;30;p2"/>
              <p:cNvGrpSpPr/>
              <p:nvPr/>
            </p:nvGrpSpPr>
            <p:grpSpPr>
              <a:xfrm rot="6300138">
                <a:off x="650617" y="4614905"/>
                <a:ext cx="386862" cy="386862"/>
                <a:chOff x="8474936" y="4233771"/>
                <a:chExt cx="386949" cy="386949"/>
              </a:xfrm>
            </p:grpSpPr>
            <p:sp>
              <p:nvSpPr>
                <p:cNvPr id="31" name="Google Shape;31;p2"/>
                <p:cNvSpPr/>
                <p:nvPr/>
              </p:nvSpPr>
              <p:spPr>
                <a:xfrm rot="-8100000">
                  <a:off x="8506897" y="4315144"/>
                  <a:ext cx="323026" cy="224202"/>
                </a:xfrm>
                <a:custGeom>
                  <a:avLst/>
                  <a:gdLst/>
                  <a:ahLst/>
                  <a:cxnLst/>
                  <a:rect l="l" t="t" r="r" b="b"/>
                  <a:pathLst>
                    <a:path w="742" h="515" extrusionOk="0">
                      <a:moveTo>
                        <a:pt x="0" y="474"/>
                      </a:moveTo>
                      <a:cubicBezTo>
                        <a:pt x="0" y="474"/>
                        <a:pt x="429" y="613"/>
                        <a:pt x="668" y="376"/>
                      </a:cubicBezTo>
                      <a:cubicBezTo>
                        <a:pt x="907" y="140"/>
                        <a:pt x="498" y="-148"/>
                        <a:pt x="392" y="88"/>
                      </a:cubicBezTo>
                      <a:cubicBezTo>
                        <a:pt x="286" y="325"/>
                        <a:pt x="229" y="410"/>
                        <a:pt x="0" y="474"/>
                      </a:cubicBezTo>
                      <a:close/>
                    </a:path>
                  </a:pathLst>
                </a:custGeom>
                <a:solidFill>
                  <a:schemeClr val="l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2" name="Google Shape;32;p2"/>
                <p:cNvSpPr/>
                <p:nvPr/>
              </p:nvSpPr>
              <p:spPr>
                <a:xfrm rot="-8100000">
                  <a:off x="8562943" y="4315245"/>
                  <a:ext cx="153677" cy="148888"/>
                </a:xfrm>
                <a:custGeom>
                  <a:avLst/>
                  <a:gdLst/>
                  <a:ahLst/>
                  <a:cxnLst/>
                  <a:rect l="l" t="t" r="r" b="b"/>
                  <a:pathLst>
                    <a:path w="353" h="342" extrusionOk="0">
                      <a:moveTo>
                        <a:pt x="18" y="336"/>
                      </a:moveTo>
                      <a:cubicBezTo>
                        <a:pt x="145" y="377"/>
                        <a:pt x="458" y="174"/>
                        <a:pt x="317" y="34"/>
                      </a:cubicBezTo>
                      <a:cubicBezTo>
                        <a:pt x="255" y="-27"/>
                        <a:pt x="193" y="-1"/>
                        <a:pt x="146" y="62"/>
                      </a:cubicBezTo>
                      <a:cubicBezTo>
                        <a:pt x="89" y="136"/>
                        <a:pt x="52" y="225"/>
                        <a:pt x="2" y="302"/>
                      </a:cubicBezTo>
                      <a:lnTo>
                        <a:pt x="2" y="302"/>
                      </a:lnTo>
                      <a:cubicBezTo>
                        <a:pt x="0" y="305"/>
                        <a:pt x="0" y="308"/>
                        <a:pt x="0" y="311"/>
                      </a:cubicBezTo>
                      <a:cubicBezTo>
                        <a:pt x="0" y="314"/>
                        <a:pt x="0" y="317"/>
                        <a:pt x="2" y="320"/>
                      </a:cubicBezTo>
                      <a:cubicBezTo>
                        <a:pt x="4" y="323"/>
                        <a:pt x="6" y="325"/>
                        <a:pt x="8" y="327"/>
                      </a:cubicBezTo>
                      <a:lnTo>
                        <a:pt x="8" y="327"/>
                      </a:lnTo>
                      <a:cubicBezTo>
                        <a:pt x="9" y="328"/>
                        <a:pt x="10" y="329"/>
                        <a:pt x="10" y="330"/>
                      </a:cubicBezTo>
                      <a:cubicBezTo>
                        <a:pt x="12" y="332"/>
                        <a:pt x="13" y="334"/>
                        <a:pt x="15" y="335"/>
                      </a:cubicBezTo>
                      <a:cubicBezTo>
                        <a:pt x="17" y="336"/>
                        <a:pt x="17" y="336"/>
                        <a:pt x="18" y="336"/>
                      </a:cubicBezTo>
                      <a:moveTo>
                        <a:pt x="102" y="221"/>
                      </a:moveTo>
                      <a:cubicBezTo>
                        <a:pt x="133" y="163"/>
                        <a:pt x="164" y="86"/>
                        <a:pt x="221" y="48"/>
                      </a:cubicBezTo>
                      <a:cubicBezTo>
                        <a:pt x="260" y="22"/>
                        <a:pt x="298" y="75"/>
                        <a:pt x="301" y="108"/>
                      </a:cubicBezTo>
                      <a:cubicBezTo>
                        <a:pt x="305" y="150"/>
                        <a:pt x="264" y="189"/>
                        <a:pt x="236" y="214"/>
                      </a:cubicBezTo>
                      <a:lnTo>
                        <a:pt x="236" y="214"/>
                      </a:lnTo>
                      <a:cubicBezTo>
                        <a:pt x="216" y="232"/>
                        <a:pt x="194" y="249"/>
                        <a:pt x="170" y="262"/>
                      </a:cubicBezTo>
                      <a:cubicBezTo>
                        <a:pt x="133" y="284"/>
                        <a:pt x="93" y="298"/>
                        <a:pt x="50" y="305"/>
                      </a:cubicBezTo>
                      <a:lnTo>
                        <a:pt x="50" y="305"/>
                      </a:lnTo>
                      <a:cubicBezTo>
                        <a:pt x="61" y="291"/>
                        <a:pt x="71" y="276"/>
                        <a:pt x="80" y="260"/>
                      </a:cubicBezTo>
                      <a:cubicBezTo>
                        <a:pt x="88" y="247"/>
                        <a:pt x="95" y="234"/>
                        <a:pt x="101" y="220"/>
                      </a:cubicBezTo>
                      <a:lnTo>
                        <a:pt x="102" y="221"/>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3" name="Google Shape;33;p2"/>
                <p:cNvSpPr/>
                <p:nvPr/>
              </p:nvSpPr>
              <p:spPr>
                <a:xfrm rot="-8100000">
                  <a:off x="8609737" y="4374691"/>
                  <a:ext cx="24379" cy="25685"/>
                </a:xfrm>
                <a:custGeom>
                  <a:avLst/>
                  <a:gdLst/>
                  <a:ahLst/>
                  <a:cxnLst/>
                  <a:rect l="l" t="t" r="r" b="b"/>
                  <a:pathLst>
                    <a:path w="56" h="59" extrusionOk="0">
                      <a:moveTo>
                        <a:pt x="44" y="54"/>
                      </a:moveTo>
                      <a:lnTo>
                        <a:pt x="44" y="54"/>
                      </a:lnTo>
                      <a:cubicBezTo>
                        <a:pt x="48" y="51"/>
                        <a:pt x="50" y="48"/>
                        <a:pt x="52" y="45"/>
                      </a:cubicBezTo>
                      <a:cubicBezTo>
                        <a:pt x="55" y="40"/>
                        <a:pt x="56" y="35"/>
                        <a:pt x="56" y="30"/>
                      </a:cubicBezTo>
                      <a:cubicBezTo>
                        <a:pt x="56" y="25"/>
                        <a:pt x="55" y="20"/>
                        <a:pt x="52" y="15"/>
                      </a:cubicBezTo>
                      <a:cubicBezTo>
                        <a:pt x="50" y="11"/>
                        <a:pt x="47" y="7"/>
                        <a:pt x="41" y="4"/>
                      </a:cubicBezTo>
                      <a:cubicBezTo>
                        <a:pt x="38" y="3"/>
                        <a:pt x="35" y="1"/>
                        <a:pt x="31" y="1"/>
                      </a:cubicBezTo>
                      <a:lnTo>
                        <a:pt x="31" y="1"/>
                      </a:lnTo>
                      <a:cubicBezTo>
                        <a:pt x="30" y="0"/>
                        <a:pt x="28" y="0"/>
                        <a:pt x="27" y="0"/>
                      </a:cubicBezTo>
                      <a:cubicBezTo>
                        <a:pt x="23" y="0"/>
                        <a:pt x="19" y="1"/>
                        <a:pt x="16" y="3"/>
                      </a:cubicBezTo>
                      <a:cubicBezTo>
                        <a:pt x="15" y="4"/>
                        <a:pt x="14" y="4"/>
                        <a:pt x="14" y="5"/>
                      </a:cubicBezTo>
                      <a:lnTo>
                        <a:pt x="8" y="9"/>
                      </a:lnTo>
                      <a:lnTo>
                        <a:pt x="8" y="9"/>
                      </a:lnTo>
                      <a:cubicBezTo>
                        <a:pt x="6" y="11"/>
                        <a:pt x="5" y="13"/>
                        <a:pt x="4" y="14"/>
                      </a:cubicBezTo>
                      <a:cubicBezTo>
                        <a:pt x="2" y="19"/>
                        <a:pt x="0" y="24"/>
                        <a:pt x="0" y="29"/>
                      </a:cubicBezTo>
                      <a:cubicBezTo>
                        <a:pt x="0" y="34"/>
                        <a:pt x="2" y="40"/>
                        <a:pt x="4" y="44"/>
                      </a:cubicBezTo>
                      <a:cubicBezTo>
                        <a:pt x="7" y="49"/>
                        <a:pt x="11" y="53"/>
                        <a:pt x="15" y="55"/>
                      </a:cubicBezTo>
                      <a:cubicBezTo>
                        <a:pt x="20" y="58"/>
                        <a:pt x="25" y="59"/>
                        <a:pt x="30" y="59"/>
                      </a:cubicBezTo>
                      <a:cubicBezTo>
                        <a:pt x="35" y="59"/>
                        <a:pt x="40" y="57"/>
                        <a:pt x="44" y="55"/>
                      </a:cubicBezTo>
                      <a:lnTo>
                        <a:pt x="44" y="5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4" name="Google Shape;34;p2"/>
                <p:cNvSpPr/>
                <p:nvPr/>
              </p:nvSpPr>
              <p:spPr>
                <a:xfrm rot="-8100000">
                  <a:off x="8618195" y="4399720"/>
                  <a:ext cx="1306" cy="871"/>
                </a:xfrm>
                <a:custGeom>
                  <a:avLst/>
                  <a:gdLst/>
                  <a:ahLst/>
                  <a:cxnLst/>
                  <a:rect l="l" t="t" r="r" b="b"/>
                  <a:pathLst>
                    <a:path w="3" h="2" extrusionOk="0">
                      <a:moveTo>
                        <a:pt x="3" y="0"/>
                      </a:moveTo>
                      <a:lnTo>
                        <a:pt x="0" y="2"/>
                      </a:lnTo>
                      <a:lnTo>
                        <a:pt x="3" y="0"/>
                      </a:lnTo>
                      <a:close/>
                    </a:path>
                  </a:pathLst>
                </a:custGeom>
                <a:solidFill>
                  <a:srgbClr val="FFFFFF"/>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35" name="Google Shape;35;p2"/>
              <p:cNvGrpSpPr/>
              <p:nvPr/>
            </p:nvGrpSpPr>
            <p:grpSpPr>
              <a:xfrm rot="-899911">
                <a:off x="-91779" y="4178429"/>
                <a:ext cx="461109" cy="389511"/>
                <a:chOff x="9157441" y="3556572"/>
                <a:chExt cx="349334" cy="295091"/>
              </a:xfrm>
            </p:grpSpPr>
            <p:sp>
              <p:nvSpPr>
                <p:cNvPr id="36" name="Google Shape;36;p2"/>
                <p:cNvSpPr/>
                <p:nvPr/>
              </p:nvSpPr>
              <p:spPr>
                <a:xfrm rot="-7351759">
                  <a:off x="9259841" y="3543040"/>
                  <a:ext cx="144534" cy="322154"/>
                </a:xfrm>
                <a:custGeom>
                  <a:avLst/>
                  <a:gdLst/>
                  <a:ahLst/>
                  <a:cxnLst/>
                  <a:rect l="l" t="t" r="r" b="b"/>
                  <a:pathLst>
                    <a:path w="332" h="740" extrusionOk="0">
                      <a:moveTo>
                        <a:pt x="48" y="1"/>
                      </a:moveTo>
                      <a:cubicBezTo>
                        <a:pt x="48" y="1"/>
                        <a:pt x="315" y="239"/>
                        <a:pt x="331" y="510"/>
                      </a:cubicBezTo>
                      <a:cubicBezTo>
                        <a:pt x="347" y="782"/>
                        <a:pt x="-31" y="819"/>
                        <a:pt x="2" y="592"/>
                      </a:cubicBezTo>
                      <a:cubicBezTo>
                        <a:pt x="35" y="366"/>
                        <a:pt x="91" y="95"/>
                        <a:pt x="48" y="0"/>
                      </a:cubicBezTo>
                      <a:lnTo>
                        <a:pt x="48" y="1"/>
                      </a:ln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7" name="Google Shape;37;p2"/>
                <p:cNvSpPr/>
                <p:nvPr/>
              </p:nvSpPr>
              <p:spPr>
                <a:xfrm rot="-7351759">
                  <a:off x="9328443" y="3608843"/>
                  <a:ext cx="57030" cy="139745"/>
                </a:xfrm>
                <a:custGeom>
                  <a:avLst/>
                  <a:gdLst/>
                  <a:ahLst/>
                  <a:cxnLst/>
                  <a:rect l="l" t="t" r="r" b="b"/>
                  <a:pathLst>
                    <a:path w="131" h="321" extrusionOk="0">
                      <a:moveTo>
                        <a:pt x="130" y="230"/>
                      </a:moveTo>
                      <a:cubicBezTo>
                        <a:pt x="136" y="151"/>
                        <a:pt x="90" y="80"/>
                        <a:pt x="53" y="13"/>
                      </a:cubicBezTo>
                      <a:lnTo>
                        <a:pt x="53" y="13"/>
                      </a:lnTo>
                      <a:cubicBezTo>
                        <a:pt x="52" y="12"/>
                        <a:pt x="51" y="11"/>
                        <a:pt x="50" y="10"/>
                      </a:cubicBezTo>
                      <a:cubicBezTo>
                        <a:pt x="48" y="9"/>
                        <a:pt x="47" y="9"/>
                        <a:pt x="45" y="9"/>
                      </a:cubicBezTo>
                      <a:cubicBezTo>
                        <a:pt x="44" y="9"/>
                        <a:pt x="42" y="9"/>
                        <a:pt x="41" y="10"/>
                      </a:cubicBezTo>
                      <a:cubicBezTo>
                        <a:pt x="33" y="-3"/>
                        <a:pt x="11" y="-5"/>
                        <a:pt x="9" y="13"/>
                      </a:cubicBezTo>
                      <a:lnTo>
                        <a:pt x="9" y="13"/>
                      </a:lnTo>
                      <a:cubicBezTo>
                        <a:pt x="3" y="66"/>
                        <a:pt x="0" y="118"/>
                        <a:pt x="0" y="171"/>
                      </a:cubicBezTo>
                      <a:lnTo>
                        <a:pt x="0" y="172"/>
                      </a:lnTo>
                      <a:cubicBezTo>
                        <a:pt x="0" y="210"/>
                        <a:pt x="-7" y="292"/>
                        <a:pt x="34" y="315"/>
                      </a:cubicBezTo>
                      <a:cubicBezTo>
                        <a:pt x="82" y="341"/>
                        <a:pt x="127" y="271"/>
                        <a:pt x="130" y="230"/>
                      </a:cubicBezTo>
                      <a:moveTo>
                        <a:pt x="45" y="264"/>
                      </a:moveTo>
                      <a:cubicBezTo>
                        <a:pt x="23" y="194"/>
                        <a:pt x="48" y="119"/>
                        <a:pt x="47" y="48"/>
                      </a:cubicBezTo>
                      <a:lnTo>
                        <a:pt x="47" y="48"/>
                      </a:lnTo>
                      <a:cubicBezTo>
                        <a:pt x="65" y="89"/>
                        <a:pt x="79" y="131"/>
                        <a:pt x="91" y="175"/>
                      </a:cubicBezTo>
                      <a:lnTo>
                        <a:pt x="91" y="175"/>
                      </a:lnTo>
                      <a:cubicBezTo>
                        <a:pt x="94" y="185"/>
                        <a:pt x="96" y="196"/>
                        <a:pt x="96" y="206"/>
                      </a:cubicBezTo>
                      <a:cubicBezTo>
                        <a:pt x="96" y="224"/>
                        <a:pt x="91" y="242"/>
                        <a:pt x="82" y="257"/>
                      </a:cubicBezTo>
                      <a:cubicBezTo>
                        <a:pt x="80" y="261"/>
                        <a:pt x="77" y="265"/>
                        <a:pt x="75" y="269"/>
                      </a:cubicBezTo>
                      <a:cubicBezTo>
                        <a:pt x="59" y="286"/>
                        <a:pt x="51" y="284"/>
                        <a:pt x="45" y="264"/>
                      </a:cubicBezTo>
                      <a:close/>
                    </a:path>
                  </a:pathLst>
                </a:custGeom>
                <a:solidFill>
                  <a:schemeClr val="dk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38" name="Google Shape;38;p2"/>
              <p:cNvGrpSpPr/>
              <p:nvPr/>
            </p:nvGrpSpPr>
            <p:grpSpPr>
              <a:xfrm>
                <a:off x="666895" y="4794540"/>
                <a:ext cx="470192" cy="470192"/>
                <a:chOff x="9465860" y="4441561"/>
                <a:chExt cx="503310" cy="503310"/>
              </a:xfrm>
            </p:grpSpPr>
            <p:sp>
              <p:nvSpPr>
                <p:cNvPr id="39" name="Google Shape;39;p2"/>
                <p:cNvSpPr/>
                <p:nvPr/>
              </p:nvSpPr>
              <p:spPr>
                <a:xfrm rot="-8100000">
                  <a:off x="9597795" y="4457041"/>
                  <a:ext cx="239439" cy="472349"/>
                </a:xfrm>
                <a:custGeom>
                  <a:avLst/>
                  <a:gdLst/>
                  <a:ahLst/>
                  <a:cxnLst/>
                  <a:rect l="l" t="t" r="r" b="b"/>
                  <a:pathLst>
                    <a:path w="550" h="1085" extrusionOk="0">
                      <a:moveTo>
                        <a:pt x="549" y="0"/>
                      </a:moveTo>
                      <a:cubicBezTo>
                        <a:pt x="549" y="0"/>
                        <a:pt x="-8" y="509"/>
                        <a:pt x="0" y="879"/>
                      </a:cubicBezTo>
                      <a:cubicBezTo>
                        <a:pt x="7" y="1249"/>
                        <a:pt x="397" y="1047"/>
                        <a:pt x="371" y="845"/>
                      </a:cubicBezTo>
                      <a:cubicBezTo>
                        <a:pt x="344" y="644"/>
                        <a:pt x="400" y="306"/>
                        <a:pt x="550" y="0"/>
                      </a:cubicBezTo>
                      <a:lnTo>
                        <a:pt x="549" y="0"/>
                      </a:ln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0" name="Google Shape;40;p2"/>
                <p:cNvSpPr/>
                <p:nvPr/>
              </p:nvSpPr>
              <p:spPr>
                <a:xfrm rot="-8100000">
                  <a:off x="9793298" y="4639063"/>
                  <a:ext cx="19590" cy="31345"/>
                </a:xfrm>
                <a:custGeom>
                  <a:avLst/>
                  <a:gdLst/>
                  <a:ahLst/>
                  <a:cxnLst/>
                  <a:rect l="l" t="t" r="r" b="b"/>
                  <a:pathLst>
                    <a:path w="45" h="72" extrusionOk="0">
                      <a:moveTo>
                        <a:pt x="31" y="64"/>
                      </a:moveTo>
                      <a:lnTo>
                        <a:pt x="31" y="64"/>
                      </a:lnTo>
                      <a:cubicBezTo>
                        <a:pt x="38" y="50"/>
                        <a:pt x="43" y="35"/>
                        <a:pt x="45" y="19"/>
                      </a:cubicBezTo>
                      <a:cubicBezTo>
                        <a:pt x="47" y="5"/>
                        <a:pt x="29" y="-7"/>
                        <a:pt x="18" y="5"/>
                      </a:cubicBezTo>
                      <a:lnTo>
                        <a:pt x="18" y="5"/>
                      </a:lnTo>
                      <a:cubicBezTo>
                        <a:pt x="15" y="9"/>
                        <a:pt x="12" y="13"/>
                        <a:pt x="10" y="17"/>
                      </a:cubicBezTo>
                      <a:cubicBezTo>
                        <a:pt x="4" y="27"/>
                        <a:pt x="0" y="39"/>
                        <a:pt x="0" y="51"/>
                      </a:cubicBezTo>
                      <a:cubicBezTo>
                        <a:pt x="0" y="54"/>
                        <a:pt x="1" y="58"/>
                        <a:pt x="1" y="61"/>
                      </a:cubicBezTo>
                      <a:cubicBezTo>
                        <a:pt x="4" y="76"/>
                        <a:pt x="24" y="75"/>
                        <a:pt x="30" y="64"/>
                      </a:cubicBezTo>
                      <a:lnTo>
                        <a:pt x="31" y="6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1" name="Google Shape;41;p2"/>
                <p:cNvSpPr/>
                <p:nvPr/>
              </p:nvSpPr>
              <p:spPr>
                <a:xfrm rot="-8100000">
                  <a:off x="9808158" y="4591361"/>
                  <a:ext cx="27427" cy="16543"/>
                </a:xfrm>
                <a:custGeom>
                  <a:avLst/>
                  <a:gdLst/>
                  <a:ahLst/>
                  <a:cxnLst/>
                  <a:rect l="l" t="t" r="r" b="b"/>
                  <a:pathLst>
                    <a:path w="63" h="38" extrusionOk="0">
                      <a:moveTo>
                        <a:pt x="16" y="36"/>
                      </a:moveTo>
                      <a:lnTo>
                        <a:pt x="16" y="36"/>
                      </a:lnTo>
                      <a:cubicBezTo>
                        <a:pt x="30" y="35"/>
                        <a:pt x="44" y="30"/>
                        <a:pt x="56" y="23"/>
                      </a:cubicBezTo>
                      <a:lnTo>
                        <a:pt x="57" y="23"/>
                      </a:lnTo>
                      <a:lnTo>
                        <a:pt x="57" y="23"/>
                      </a:lnTo>
                      <a:cubicBezTo>
                        <a:pt x="58" y="22"/>
                        <a:pt x="60" y="20"/>
                        <a:pt x="61" y="19"/>
                      </a:cubicBezTo>
                      <a:cubicBezTo>
                        <a:pt x="62" y="17"/>
                        <a:pt x="63" y="15"/>
                        <a:pt x="63" y="12"/>
                      </a:cubicBezTo>
                      <a:cubicBezTo>
                        <a:pt x="63" y="10"/>
                        <a:pt x="62" y="8"/>
                        <a:pt x="61" y="6"/>
                      </a:cubicBezTo>
                      <a:cubicBezTo>
                        <a:pt x="60" y="4"/>
                        <a:pt x="58" y="3"/>
                        <a:pt x="56" y="2"/>
                      </a:cubicBezTo>
                      <a:cubicBezTo>
                        <a:pt x="54" y="1"/>
                        <a:pt x="52" y="0"/>
                        <a:pt x="50" y="0"/>
                      </a:cubicBezTo>
                      <a:lnTo>
                        <a:pt x="50" y="0"/>
                      </a:lnTo>
                      <a:lnTo>
                        <a:pt x="50" y="0"/>
                      </a:lnTo>
                      <a:cubicBezTo>
                        <a:pt x="36" y="1"/>
                        <a:pt x="22" y="4"/>
                        <a:pt x="9" y="11"/>
                      </a:cubicBezTo>
                      <a:lnTo>
                        <a:pt x="9" y="11"/>
                      </a:lnTo>
                      <a:cubicBezTo>
                        <a:pt x="8" y="11"/>
                        <a:pt x="7" y="12"/>
                        <a:pt x="7" y="12"/>
                      </a:cubicBezTo>
                      <a:cubicBezTo>
                        <a:pt x="5" y="13"/>
                        <a:pt x="3" y="15"/>
                        <a:pt x="2" y="17"/>
                      </a:cubicBezTo>
                      <a:cubicBezTo>
                        <a:pt x="0" y="19"/>
                        <a:pt x="0" y="22"/>
                        <a:pt x="0" y="24"/>
                      </a:cubicBezTo>
                      <a:cubicBezTo>
                        <a:pt x="0" y="27"/>
                        <a:pt x="0" y="29"/>
                        <a:pt x="2" y="31"/>
                      </a:cubicBezTo>
                      <a:cubicBezTo>
                        <a:pt x="3" y="33"/>
                        <a:pt x="5" y="35"/>
                        <a:pt x="7" y="36"/>
                      </a:cubicBezTo>
                      <a:cubicBezTo>
                        <a:pt x="9" y="37"/>
                        <a:pt x="11" y="38"/>
                        <a:pt x="13" y="38"/>
                      </a:cubicBezTo>
                      <a:cubicBezTo>
                        <a:pt x="14" y="38"/>
                        <a:pt x="15" y="38"/>
                        <a:pt x="16" y="37"/>
                      </a:cubicBezTo>
                      <a:lnTo>
                        <a:pt x="16" y="3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2" name="Google Shape;42;p2"/>
                <p:cNvSpPr/>
                <p:nvPr/>
              </p:nvSpPr>
              <p:spPr>
                <a:xfrm rot="-8100000">
                  <a:off x="9851323" y="4565580"/>
                  <a:ext cx="32215" cy="31780"/>
                </a:xfrm>
                <a:custGeom>
                  <a:avLst/>
                  <a:gdLst/>
                  <a:ahLst/>
                  <a:cxnLst/>
                  <a:rect l="l" t="t" r="r" b="b"/>
                  <a:pathLst>
                    <a:path w="74" h="73" extrusionOk="0">
                      <a:moveTo>
                        <a:pt x="55" y="72"/>
                      </a:moveTo>
                      <a:cubicBezTo>
                        <a:pt x="72" y="77"/>
                        <a:pt x="82" y="51"/>
                        <a:pt x="66" y="43"/>
                      </a:cubicBezTo>
                      <a:lnTo>
                        <a:pt x="66" y="43"/>
                      </a:lnTo>
                      <a:lnTo>
                        <a:pt x="65" y="43"/>
                      </a:lnTo>
                      <a:cubicBezTo>
                        <a:pt x="56" y="37"/>
                        <a:pt x="48" y="31"/>
                        <a:pt x="41" y="23"/>
                      </a:cubicBezTo>
                      <a:cubicBezTo>
                        <a:pt x="34" y="15"/>
                        <a:pt x="31" y="7"/>
                        <a:pt x="22" y="2"/>
                      </a:cubicBezTo>
                      <a:lnTo>
                        <a:pt x="22" y="2"/>
                      </a:lnTo>
                      <a:cubicBezTo>
                        <a:pt x="20" y="1"/>
                        <a:pt x="17" y="0"/>
                        <a:pt x="15" y="0"/>
                      </a:cubicBezTo>
                      <a:cubicBezTo>
                        <a:pt x="13" y="0"/>
                        <a:pt x="10" y="1"/>
                        <a:pt x="8" y="2"/>
                      </a:cubicBezTo>
                      <a:cubicBezTo>
                        <a:pt x="6" y="3"/>
                        <a:pt x="4" y="5"/>
                        <a:pt x="3" y="7"/>
                      </a:cubicBezTo>
                      <a:lnTo>
                        <a:pt x="3" y="7"/>
                      </a:lnTo>
                      <a:cubicBezTo>
                        <a:pt x="-12" y="39"/>
                        <a:pt x="29" y="64"/>
                        <a:pt x="56" y="72"/>
                      </a:cubicBezTo>
                      <a:lnTo>
                        <a:pt x="55" y="7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3" name="Google Shape;43;p2"/>
                <p:cNvSpPr/>
                <p:nvPr/>
              </p:nvSpPr>
              <p:spPr>
                <a:xfrm rot="-8100000">
                  <a:off x="9884644" y="4608435"/>
                  <a:ext cx="29603" cy="18720"/>
                </a:xfrm>
                <a:custGeom>
                  <a:avLst/>
                  <a:gdLst/>
                  <a:ahLst/>
                  <a:cxnLst/>
                  <a:rect l="l" t="t" r="r" b="b"/>
                  <a:pathLst>
                    <a:path w="68" h="43" extrusionOk="0">
                      <a:moveTo>
                        <a:pt x="32" y="43"/>
                      </a:moveTo>
                      <a:lnTo>
                        <a:pt x="32" y="43"/>
                      </a:lnTo>
                      <a:cubicBezTo>
                        <a:pt x="39" y="43"/>
                        <a:pt x="45" y="41"/>
                        <a:pt x="50" y="38"/>
                      </a:cubicBezTo>
                      <a:cubicBezTo>
                        <a:pt x="56" y="35"/>
                        <a:pt x="61" y="30"/>
                        <a:pt x="64" y="25"/>
                      </a:cubicBezTo>
                      <a:cubicBezTo>
                        <a:pt x="64" y="24"/>
                        <a:pt x="65" y="23"/>
                        <a:pt x="65" y="22"/>
                      </a:cubicBezTo>
                      <a:cubicBezTo>
                        <a:pt x="76" y="6"/>
                        <a:pt x="52" y="-7"/>
                        <a:pt x="39" y="4"/>
                      </a:cubicBezTo>
                      <a:lnTo>
                        <a:pt x="39" y="4"/>
                      </a:lnTo>
                      <a:cubicBezTo>
                        <a:pt x="38" y="4"/>
                        <a:pt x="36" y="5"/>
                        <a:pt x="35" y="6"/>
                      </a:cubicBezTo>
                      <a:cubicBezTo>
                        <a:pt x="33" y="7"/>
                        <a:pt x="31" y="8"/>
                        <a:pt x="28" y="9"/>
                      </a:cubicBezTo>
                      <a:cubicBezTo>
                        <a:pt x="31" y="9"/>
                        <a:pt x="24" y="6"/>
                        <a:pt x="22" y="4"/>
                      </a:cubicBezTo>
                      <a:lnTo>
                        <a:pt x="22" y="4"/>
                      </a:lnTo>
                      <a:cubicBezTo>
                        <a:pt x="21" y="3"/>
                        <a:pt x="20" y="3"/>
                        <a:pt x="20" y="3"/>
                      </a:cubicBezTo>
                      <a:cubicBezTo>
                        <a:pt x="18" y="2"/>
                        <a:pt x="15" y="1"/>
                        <a:pt x="13" y="1"/>
                      </a:cubicBezTo>
                      <a:cubicBezTo>
                        <a:pt x="11" y="1"/>
                        <a:pt x="8" y="2"/>
                        <a:pt x="6" y="3"/>
                      </a:cubicBezTo>
                      <a:cubicBezTo>
                        <a:pt x="4" y="4"/>
                        <a:pt x="2" y="6"/>
                        <a:pt x="1" y="8"/>
                      </a:cubicBezTo>
                      <a:cubicBezTo>
                        <a:pt x="-1" y="10"/>
                        <a:pt x="0" y="12"/>
                        <a:pt x="0" y="14"/>
                      </a:cubicBezTo>
                      <a:cubicBezTo>
                        <a:pt x="0" y="16"/>
                        <a:pt x="0" y="18"/>
                        <a:pt x="1" y="20"/>
                      </a:cubicBezTo>
                      <a:lnTo>
                        <a:pt x="1" y="20"/>
                      </a:lnTo>
                      <a:cubicBezTo>
                        <a:pt x="2" y="22"/>
                        <a:pt x="2" y="24"/>
                        <a:pt x="3" y="25"/>
                      </a:cubicBezTo>
                      <a:cubicBezTo>
                        <a:pt x="6" y="30"/>
                        <a:pt x="11" y="35"/>
                        <a:pt x="16" y="38"/>
                      </a:cubicBezTo>
                      <a:cubicBezTo>
                        <a:pt x="21" y="41"/>
                        <a:pt x="26" y="42"/>
                        <a:pt x="31" y="43"/>
                      </a:cubicBezTo>
                      <a:lnTo>
                        <a:pt x="32" y="4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 name="Google Shape;44;p2"/>
                <p:cNvSpPr/>
                <p:nvPr/>
              </p:nvSpPr>
              <p:spPr>
                <a:xfrm rot="-8100000">
                  <a:off x="9865453" y="4643964"/>
                  <a:ext cx="26121" cy="17849"/>
                </a:xfrm>
                <a:custGeom>
                  <a:avLst/>
                  <a:gdLst/>
                  <a:ahLst/>
                  <a:cxnLst/>
                  <a:rect l="l" t="t" r="r" b="b"/>
                  <a:pathLst>
                    <a:path w="60" h="41" extrusionOk="0">
                      <a:moveTo>
                        <a:pt x="39" y="38"/>
                      </a:moveTo>
                      <a:cubicBezTo>
                        <a:pt x="54" y="48"/>
                        <a:pt x="68" y="26"/>
                        <a:pt x="56" y="15"/>
                      </a:cubicBezTo>
                      <a:lnTo>
                        <a:pt x="56" y="15"/>
                      </a:lnTo>
                      <a:cubicBezTo>
                        <a:pt x="53" y="11"/>
                        <a:pt x="50" y="8"/>
                        <a:pt x="45" y="5"/>
                      </a:cubicBezTo>
                      <a:cubicBezTo>
                        <a:pt x="39" y="2"/>
                        <a:pt x="33" y="0"/>
                        <a:pt x="26" y="0"/>
                      </a:cubicBezTo>
                      <a:cubicBezTo>
                        <a:pt x="19" y="0"/>
                        <a:pt x="13" y="2"/>
                        <a:pt x="7" y="5"/>
                      </a:cubicBezTo>
                      <a:cubicBezTo>
                        <a:pt x="6" y="6"/>
                        <a:pt x="5" y="6"/>
                        <a:pt x="4" y="7"/>
                      </a:cubicBezTo>
                      <a:lnTo>
                        <a:pt x="4" y="7"/>
                      </a:lnTo>
                      <a:cubicBezTo>
                        <a:pt x="3" y="8"/>
                        <a:pt x="2" y="8"/>
                        <a:pt x="2" y="9"/>
                      </a:cubicBezTo>
                      <a:cubicBezTo>
                        <a:pt x="0" y="12"/>
                        <a:pt x="0" y="15"/>
                        <a:pt x="0" y="17"/>
                      </a:cubicBezTo>
                      <a:cubicBezTo>
                        <a:pt x="0" y="20"/>
                        <a:pt x="0" y="22"/>
                        <a:pt x="2" y="24"/>
                      </a:cubicBezTo>
                      <a:cubicBezTo>
                        <a:pt x="3" y="26"/>
                        <a:pt x="5" y="28"/>
                        <a:pt x="7" y="29"/>
                      </a:cubicBezTo>
                      <a:cubicBezTo>
                        <a:pt x="8" y="30"/>
                        <a:pt x="9" y="30"/>
                        <a:pt x="11" y="30"/>
                      </a:cubicBezTo>
                      <a:cubicBezTo>
                        <a:pt x="21" y="34"/>
                        <a:pt x="31" y="30"/>
                        <a:pt x="40" y="38"/>
                      </a:cubicBezTo>
                      <a:lnTo>
                        <a:pt x="39" y="38"/>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 name="Google Shape;45;p2"/>
                <p:cNvSpPr/>
                <p:nvPr/>
              </p:nvSpPr>
              <p:spPr>
                <a:xfrm rot="-8100000">
                  <a:off x="9837552" y="4654679"/>
                  <a:ext cx="22203" cy="23509"/>
                </a:xfrm>
                <a:custGeom>
                  <a:avLst/>
                  <a:gdLst/>
                  <a:ahLst/>
                  <a:cxnLst/>
                  <a:rect l="l" t="t" r="r" b="b"/>
                  <a:pathLst>
                    <a:path w="51" h="54" extrusionOk="0">
                      <a:moveTo>
                        <a:pt x="48" y="26"/>
                      </a:moveTo>
                      <a:lnTo>
                        <a:pt x="48" y="26"/>
                      </a:lnTo>
                      <a:cubicBezTo>
                        <a:pt x="47" y="25"/>
                        <a:pt x="47" y="24"/>
                        <a:pt x="46" y="23"/>
                      </a:cubicBezTo>
                      <a:cubicBezTo>
                        <a:pt x="42" y="16"/>
                        <a:pt x="36" y="10"/>
                        <a:pt x="29" y="6"/>
                      </a:cubicBezTo>
                      <a:cubicBezTo>
                        <a:pt x="25" y="4"/>
                        <a:pt x="22" y="2"/>
                        <a:pt x="18" y="1"/>
                      </a:cubicBezTo>
                      <a:cubicBezTo>
                        <a:pt x="2" y="-4"/>
                        <a:pt x="-4" y="16"/>
                        <a:pt x="4" y="28"/>
                      </a:cubicBezTo>
                      <a:lnTo>
                        <a:pt x="4" y="28"/>
                      </a:lnTo>
                      <a:cubicBezTo>
                        <a:pt x="9" y="33"/>
                        <a:pt x="13" y="39"/>
                        <a:pt x="18" y="45"/>
                      </a:cubicBezTo>
                      <a:lnTo>
                        <a:pt x="18" y="45"/>
                      </a:lnTo>
                      <a:cubicBezTo>
                        <a:pt x="19" y="48"/>
                        <a:pt x="21" y="50"/>
                        <a:pt x="24" y="51"/>
                      </a:cubicBezTo>
                      <a:cubicBezTo>
                        <a:pt x="27" y="53"/>
                        <a:pt x="30" y="54"/>
                        <a:pt x="33" y="54"/>
                      </a:cubicBezTo>
                      <a:cubicBezTo>
                        <a:pt x="36" y="54"/>
                        <a:pt x="39" y="53"/>
                        <a:pt x="42" y="51"/>
                      </a:cubicBezTo>
                      <a:cubicBezTo>
                        <a:pt x="44" y="50"/>
                        <a:pt x="46" y="48"/>
                        <a:pt x="48" y="45"/>
                      </a:cubicBezTo>
                      <a:cubicBezTo>
                        <a:pt x="49" y="42"/>
                        <a:pt x="51" y="39"/>
                        <a:pt x="51" y="36"/>
                      </a:cubicBezTo>
                      <a:cubicBezTo>
                        <a:pt x="51" y="33"/>
                        <a:pt x="50" y="30"/>
                        <a:pt x="48" y="27"/>
                      </a:cubicBezTo>
                      <a:lnTo>
                        <a:pt x="48" y="27"/>
                      </a:lnTo>
                      <a:lnTo>
                        <a:pt x="48" y="2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2"/>
        <p:cNvGrpSpPr/>
        <p:nvPr/>
      </p:nvGrpSpPr>
      <p:grpSpPr>
        <a:xfrm>
          <a:off x="0" y="0"/>
          <a:ext cx="0" cy="0"/>
          <a:chOff x="0" y="0"/>
          <a:chExt cx="0" cy="0"/>
        </a:xfrm>
      </p:grpSpPr>
      <p:grpSp>
        <p:nvGrpSpPr>
          <p:cNvPr id="233" name="Google Shape;233;p6"/>
          <p:cNvGrpSpPr/>
          <p:nvPr/>
        </p:nvGrpSpPr>
        <p:grpSpPr>
          <a:xfrm>
            <a:off x="-1763379" y="-1352085"/>
            <a:ext cx="12685438" cy="8444942"/>
            <a:chOff x="-1763379" y="-1352085"/>
            <a:chExt cx="12685438" cy="8444942"/>
          </a:xfrm>
        </p:grpSpPr>
        <p:sp>
          <p:nvSpPr>
            <p:cNvPr id="234" name="Google Shape;234;p6"/>
            <p:cNvSpPr/>
            <p:nvPr/>
          </p:nvSpPr>
          <p:spPr>
            <a:xfrm rot="-8100016" flipH="1">
              <a:off x="-1643065" y="4215085"/>
              <a:ext cx="3659033" cy="1855905"/>
            </a:xfrm>
            <a:custGeom>
              <a:avLst/>
              <a:gdLst/>
              <a:ahLst/>
              <a:cxnLst/>
              <a:rect l="l" t="t" r="r" b="b"/>
              <a:pathLst>
                <a:path w="9432" h="4784" extrusionOk="0">
                  <a:moveTo>
                    <a:pt x="9260" y="2401"/>
                  </a:moveTo>
                  <a:cubicBezTo>
                    <a:pt x="9441" y="2147"/>
                    <a:pt x="9470" y="1806"/>
                    <a:pt x="9389" y="1506"/>
                  </a:cubicBezTo>
                  <a:cubicBezTo>
                    <a:pt x="9308" y="1205"/>
                    <a:pt x="9126" y="939"/>
                    <a:pt x="8916" y="710"/>
                  </a:cubicBezTo>
                  <a:cubicBezTo>
                    <a:pt x="8543" y="303"/>
                    <a:pt x="8406" y="-28"/>
                    <a:pt x="7854" y="2"/>
                  </a:cubicBezTo>
                  <a:cubicBezTo>
                    <a:pt x="7303" y="32"/>
                    <a:pt x="6498" y="453"/>
                    <a:pt x="6583" y="998"/>
                  </a:cubicBezTo>
                  <a:cubicBezTo>
                    <a:pt x="6398" y="678"/>
                    <a:pt x="5897" y="575"/>
                    <a:pt x="5530" y="632"/>
                  </a:cubicBezTo>
                  <a:cubicBezTo>
                    <a:pt x="5164" y="689"/>
                    <a:pt x="4708" y="920"/>
                    <a:pt x="4630" y="1282"/>
                  </a:cubicBezTo>
                  <a:cubicBezTo>
                    <a:pt x="4318" y="1015"/>
                    <a:pt x="4151" y="978"/>
                    <a:pt x="3784" y="1168"/>
                  </a:cubicBezTo>
                  <a:cubicBezTo>
                    <a:pt x="3464" y="761"/>
                    <a:pt x="2835" y="484"/>
                    <a:pt x="2225" y="656"/>
                  </a:cubicBezTo>
                  <a:cubicBezTo>
                    <a:pt x="1826" y="769"/>
                    <a:pt x="1489" y="1159"/>
                    <a:pt x="1509" y="1525"/>
                  </a:cubicBezTo>
                  <a:cubicBezTo>
                    <a:pt x="1050" y="1155"/>
                    <a:pt x="978" y="1241"/>
                    <a:pt x="534" y="1459"/>
                  </a:cubicBezTo>
                  <a:cubicBezTo>
                    <a:pt x="90" y="1676"/>
                    <a:pt x="-120" y="2264"/>
                    <a:pt x="69" y="2720"/>
                  </a:cubicBezTo>
                  <a:cubicBezTo>
                    <a:pt x="259" y="3177"/>
                    <a:pt x="1141" y="4112"/>
                    <a:pt x="1622" y="3997"/>
                  </a:cubicBezTo>
                  <a:cubicBezTo>
                    <a:pt x="1814" y="3951"/>
                    <a:pt x="1909" y="3836"/>
                    <a:pt x="2106" y="3854"/>
                  </a:cubicBezTo>
                  <a:cubicBezTo>
                    <a:pt x="2284" y="3871"/>
                    <a:pt x="2194" y="3330"/>
                    <a:pt x="2342" y="3431"/>
                  </a:cubicBezTo>
                  <a:cubicBezTo>
                    <a:pt x="2863" y="3788"/>
                    <a:pt x="3437" y="4079"/>
                    <a:pt x="4052" y="4219"/>
                  </a:cubicBezTo>
                  <a:cubicBezTo>
                    <a:pt x="4668" y="4360"/>
                    <a:pt x="5328" y="4345"/>
                    <a:pt x="5915" y="4113"/>
                  </a:cubicBezTo>
                  <a:cubicBezTo>
                    <a:pt x="6146" y="4021"/>
                    <a:pt x="6406" y="3896"/>
                    <a:pt x="6630" y="4004"/>
                  </a:cubicBezTo>
                  <a:cubicBezTo>
                    <a:pt x="6812" y="4092"/>
                    <a:pt x="6894" y="4300"/>
                    <a:pt x="7020" y="4457"/>
                  </a:cubicBezTo>
                  <a:cubicBezTo>
                    <a:pt x="7219" y="4703"/>
                    <a:pt x="7559" y="4828"/>
                    <a:pt x="7870" y="4769"/>
                  </a:cubicBezTo>
                  <a:cubicBezTo>
                    <a:pt x="8182" y="4710"/>
                    <a:pt x="8452" y="4469"/>
                    <a:pt x="8546" y="4167"/>
                  </a:cubicBezTo>
                  <a:cubicBezTo>
                    <a:pt x="8626" y="3915"/>
                    <a:pt x="8587" y="3641"/>
                    <a:pt x="8630" y="3379"/>
                  </a:cubicBezTo>
                  <a:cubicBezTo>
                    <a:pt x="8673" y="3118"/>
                    <a:pt x="8850" y="2838"/>
                    <a:pt x="9115" y="2831"/>
                  </a:cubicBezTo>
                  <a:lnTo>
                    <a:pt x="9260" y="2401"/>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nvGrpSpPr>
            <p:cNvPr id="235" name="Google Shape;235;p6"/>
            <p:cNvGrpSpPr/>
            <p:nvPr/>
          </p:nvGrpSpPr>
          <p:grpSpPr>
            <a:xfrm>
              <a:off x="-293791" y="-1352085"/>
              <a:ext cx="11215851" cy="6816779"/>
              <a:chOff x="-293791" y="-1352085"/>
              <a:chExt cx="11215851" cy="6816779"/>
            </a:xfrm>
          </p:grpSpPr>
          <p:grpSp>
            <p:nvGrpSpPr>
              <p:cNvPr id="236" name="Google Shape;236;p6"/>
              <p:cNvGrpSpPr/>
              <p:nvPr/>
            </p:nvGrpSpPr>
            <p:grpSpPr>
              <a:xfrm>
                <a:off x="-293791" y="4109214"/>
                <a:ext cx="1263998" cy="1355480"/>
                <a:chOff x="-369991" y="4185414"/>
                <a:chExt cx="1263998" cy="1355480"/>
              </a:xfrm>
            </p:grpSpPr>
            <p:sp>
              <p:nvSpPr>
                <p:cNvPr id="237" name="Google Shape;237;p6"/>
                <p:cNvSpPr/>
                <p:nvPr/>
              </p:nvSpPr>
              <p:spPr>
                <a:xfrm rot="1761418">
                  <a:off x="79632" y="4255096"/>
                  <a:ext cx="376039" cy="350336"/>
                </a:xfrm>
                <a:custGeom>
                  <a:avLst/>
                  <a:gdLst/>
                  <a:ahLst/>
                  <a:cxnLst/>
                  <a:rect l="l" t="t" r="r" b="b"/>
                  <a:pathLst>
                    <a:path w="2004" h="1867" extrusionOk="0">
                      <a:moveTo>
                        <a:pt x="0" y="1867"/>
                      </a:moveTo>
                      <a:cubicBezTo>
                        <a:pt x="0" y="1867"/>
                        <a:pt x="651" y="316"/>
                        <a:pt x="1437" y="47"/>
                      </a:cubicBezTo>
                      <a:cubicBezTo>
                        <a:pt x="2222" y="-222"/>
                        <a:pt x="2093" y="753"/>
                        <a:pt x="1646" y="848"/>
                      </a:cubicBezTo>
                      <a:cubicBezTo>
                        <a:pt x="1199" y="942"/>
                        <a:pt x="531" y="1320"/>
                        <a:pt x="0" y="1867"/>
                      </a:cubicBez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nvGrpSpPr>
                <p:cNvPr id="238" name="Google Shape;238;p6"/>
                <p:cNvGrpSpPr/>
                <p:nvPr/>
              </p:nvGrpSpPr>
              <p:grpSpPr>
                <a:xfrm rot="6920869">
                  <a:off x="492044" y="4845651"/>
                  <a:ext cx="451476" cy="176124"/>
                  <a:chOff x="8381677" y="4900554"/>
                  <a:chExt cx="451489" cy="176129"/>
                </a:xfrm>
              </p:grpSpPr>
              <p:sp>
                <p:nvSpPr>
                  <p:cNvPr id="239" name="Google Shape;239;p6"/>
                  <p:cNvSpPr/>
                  <p:nvPr/>
                </p:nvSpPr>
                <p:spPr>
                  <a:xfrm rot="-5593022">
                    <a:off x="8531688" y="4766775"/>
                    <a:ext cx="151468" cy="443688"/>
                  </a:xfrm>
                  <a:custGeom>
                    <a:avLst/>
                    <a:gdLst/>
                    <a:ahLst/>
                    <a:cxnLst/>
                    <a:rect l="l" t="t" r="r" b="b"/>
                    <a:pathLst>
                      <a:path w="636" h="1863" extrusionOk="0">
                        <a:moveTo>
                          <a:pt x="371" y="1863"/>
                        </a:moveTo>
                        <a:cubicBezTo>
                          <a:pt x="371" y="1863"/>
                          <a:pt x="817" y="748"/>
                          <a:pt x="552" y="219"/>
                        </a:cubicBezTo>
                        <a:cubicBezTo>
                          <a:pt x="286" y="-310"/>
                          <a:pt x="-136" y="252"/>
                          <a:pt x="44" y="523"/>
                        </a:cubicBezTo>
                        <a:cubicBezTo>
                          <a:pt x="224" y="794"/>
                          <a:pt x="375" y="1320"/>
                          <a:pt x="371" y="1863"/>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40" name="Google Shape;240;p6"/>
                  <p:cNvSpPr/>
                  <p:nvPr/>
                </p:nvSpPr>
                <p:spPr>
                  <a:xfrm rot="-6105379">
                    <a:off x="8501546" y="4930274"/>
                    <a:ext cx="37864" cy="110905"/>
                  </a:xfrm>
                  <a:custGeom>
                    <a:avLst/>
                    <a:gdLst/>
                    <a:ahLst/>
                    <a:cxnLst/>
                    <a:rect l="l" t="t" r="r" b="b"/>
                    <a:pathLst>
                      <a:path w="636" h="1863" extrusionOk="0">
                        <a:moveTo>
                          <a:pt x="371" y="1863"/>
                        </a:moveTo>
                        <a:cubicBezTo>
                          <a:pt x="371" y="1863"/>
                          <a:pt x="817" y="748"/>
                          <a:pt x="552" y="219"/>
                        </a:cubicBezTo>
                        <a:cubicBezTo>
                          <a:pt x="286" y="-310"/>
                          <a:pt x="-136" y="252"/>
                          <a:pt x="44" y="523"/>
                        </a:cubicBezTo>
                        <a:cubicBezTo>
                          <a:pt x="224" y="794"/>
                          <a:pt x="375" y="1320"/>
                          <a:pt x="371" y="1863"/>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241" name="Google Shape;241;p6"/>
                <p:cNvGrpSpPr/>
                <p:nvPr/>
              </p:nvGrpSpPr>
              <p:grpSpPr>
                <a:xfrm rot="-5400000" flipH="1">
                  <a:off x="-369915" y="4401530"/>
                  <a:ext cx="1139289" cy="1139441"/>
                  <a:chOff x="2029582" y="5632193"/>
                  <a:chExt cx="1518242" cy="1518242"/>
                </a:xfrm>
              </p:grpSpPr>
              <p:sp>
                <p:nvSpPr>
                  <p:cNvPr id="242" name="Google Shape;242;p6"/>
                  <p:cNvSpPr/>
                  <p:nvPr/>
                </p:nvSpPr>
                <p:spPr>
                  <a:xfrm rot="-8100000">
                    <a:off x="2344652" y="5761806"/>
                    <a:ext cx="888103" cy="1259016"/>
                  </a:xfrm>
                  <a:custGeom>
                    <a:avLst/>
                    <a:gdLst/>
                    <a:ahLst/>
                    <a:cxnLst/>
                    <a:rect l="l" t="t" r="r" b="b"/>
                    <a:pathLst>
                      <a:path w="2040" h="2892" extrusionOk="0">
                        <a:moveTo>
                          <a:pt x="1032" y="2892"/>
                        </a:moveTo>
                        <a:cubicBezTo>
                          <a:pt x="1032" y="2892"/>
                          <a:pt x="2321" y="1616"/>
                          <a:pt x="1984" y="626"/>
                        </a:cubicBezTo>
                        <a:cubicBezTo>
                          <a:pt x="1646" y="-364"/>
                          <a:pt x="59" y="-86"/>
                          <a:pt x="3" y="810"/>
                        </a:cubicBezTo>
                        <a:cubicBezTo>
                          <a:pt x="-53" y="1671"/>
                          <a:pt x="762" y="1664"/>
                          <a:pt x="1032" y="2892"/>
                        </a:cubicBezTo>
                        <a:close/>
                      </a:path>
                    </a:pathLst>
                  </a:custGeom>
                  <a:solidFill>
                    <a:schemeClr val="l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43" name="Google Shape;243;p6"/>
                  <p:cNvSpPr/>
                  <p:nvPr/>
                </p:nvSpPr>
                <p:spPr>
                  <a:xfrm rot="-8100000">
                    <a:off x="2900053" y="5882258"/>
                    <a:ext cx="195034" cy="285151"/>
                  </a:xfrm>
                  <a:custGeom>
                    <a:avLst/>
                    <a:gdLst/>
                    <a:ahLst/>
                    <a:cxnLst/>
                    <a:rect l="l" t="t" r="r" b="b"/>
                    <a:pathLst>
                      <a:path w="448" h="655" extrusionOk="0">
                        <a:moveTo>
                          <a:pt x="54" y="637"/>
                        </a:moveTo>
                        <a:cubicBezTo>
                          <a:pt x="49" y="458"/>
                          <a:pt x="28" y="286"/>
                          <a:pt x="143" y="134"/>
                        </a:cubicBezTo>
                        <a:cubicBezTo>
                          <a:pt x="201" y="57"/>
                          <a:pt x="286" y="26"/>
                          <a:pt x="369" y="93"/>
                        </a:cubicBezTo>
                        <a:cubicBezTo>
                          <a:pt x="446" y="154"/>
                          <a:pt x="285" y="240"/>
                          <a:pt x="270" y="178"/>
                        </a:cubicBezTo>
                        <a:lnTo>
                          <a:pt x="270" y="178"/>
                        </a:lnTo>
                        <a:cubicBezTo>
                          <a:pt x="269" y="176"/>
                          <a:pt x="269" y="174"/>
                          <a:pt x="268" y="173"/>
                        </a:cubicBezTo>
                        <a:cubicBezTo>
                          <a:pt x="266" y="170"/>
                          <a:pt x="264" y="168"/>
                          <a:pt x="262" y="167"/>
                        </a:cubicBezTo>
                        <a:cubicBezTo>
                          <a:pt x="259" y="165"/>
                          <a:pt x="256" y="165"/>
                          <a:pt x="253" y="165"/>
                        </a:cubicBezTo>
                        <a:cubicBezTo>
                          <a:pt x="250" y="165"/>
                          <a:pt x="246" y="165"/>
                          <a:pt x="244" y="167"/>
                        </a:cubicBezTo>
                        <a:cubicBezTo>
                          <a:pt x="241" y="168"/>
                          <a:pt x="238" y="170"/>
                          <a:pt x="237" y="173"/>
                        </a:cubicBezTo>
                        <a:cubicBezTo>
                          <a:pt x="235" y="174"/>
                          <a:pt x="236" y="176"/>
                          <a:pt x="235" y="178"/>
                        </a:cubicBezTo>
                        <a:cubicBezTo>
                          <a:pt x="194" y="310"/>
                          <a:pt x="547" y="217"/>
                          <a:pt x="421" y="70"/>
                        </a:cubicBezTo>
                        <a:cubicBezTo>
                          <a:pt x="331" y="-34"/>
                          <a:pt x="215" y="-13"/>
                          <a:pt x="126" y="76"/>
                        </a:cubicBezTo>
                        <a:cubicBezTo>
                          <a:pt x="-20" y="222"/>
                          <a:pt x="-9" y="450"/>
                          <a:pt x="15" y="638"/>
                        </a:cubicBezTo>
                        <a:lnTo>
                          <a:pt x="15" y="638"/>
                        </a:lnTo>
                        <a:cubicBezTo>
                          <a:pt x="15" y="641"/>
                          <a:pt x="16" y="642"/>
                          <a:pt x="18" y="646"/>
                        </a:cubicBezTo>
                        <a:cubicBezTo>
                          <a:pt x="19" y="648"/>
                          <a:pt x="22" y="651"/>
                          <a:pt x="25" y="653"/>
                        </a:cubicBezTo>
                        <a:cubicBezTo>
                          <a:pt x="28" y="654"/>
                          <a:pt x="31" y="655"/>
                          <a:pt x="35" y="655"/>
                        </a:cubicBezTo>
                        <a:cubicBezTo>
                          <a:pt x="38" y="655"/>
                          <a:pt x="41" y="654"/>
                          <a:pt x="44" y="653"/>
                        </a:cubicBezTo>
                        <a:cubicBezTo>
                          <a:pt x="47" y="651"/>
                          <a:pt x="49" y="648"/>
                          <a:pt x="51" y="646"/>
                        </a:cubicBezTo>
                        <a:cubicBezTo>
                          <a:pt x="52" y="642"/>
                          <a:pt x="54" y="641"/>
                          <a:pt x="54" y="638"/>
                        </a:cubicBezTo>
                        <a:lnTo>
                          <a:pt x="54" y="637"/>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44" name="Google Shape;244;p6"/>
                  <p:cNvSpPr/>
                  <p:nvPr/>
                </p:nvSpPr>
                <p:spPr>
                  <a:xfrm rot="-8100000">
                    <a:off x="2775375" y="6129985"/>
                    <a:ext cx="293857" cy="515883"/>
                  </a:xfrm>
                  <a:custGeom>
                    <a:avLst/>
                    <a:gdLst/>
                    <a:ahLst/>
                    <a:cxnLst/>
                    <a:rect l="l" t="t" r="r" b="b"/>
                    <a:pathLst>
                      <a:path w="675" h="1185" extrusionOk="0">
                        <a:moveTo>
                          <a:pt x="538" y="1177"/>
                        </a:moveTo>
                        <a:cubicBezTo>
                          <a:pt x="677" y="996"/>
                          <a:pt x="697" y="691"/>
                          <a:pt x="657" y="474"/>
                        </a:cubicBezTo>
                        <a:cubicBezTo>
                          <a:pt x="614" y="250"/>
                          <a:pt x="445" y="-11"/>
                          <a:pt x="190" y="0"/>
                        </a:cubicBezTo>
                        <a:cubicBezTo>
                          <a:pt x="3" y="9"/>
                          <a:pt x="-53" y="271"/>
                          <a:pt x="54" y="397"/>
                        </a:cubicBezTo>
                        <a:cubicBezTo>
                          <a:pt x="160" y="523"/>
                          <a:pt x="432" y="448"/>
                          <a:pt x="347" y="265"/>
                        </a:cubicBezTo>
                        <a:cubicBezTo>
                          <a:pt x="338" y="243"/>
                          <a:pt x="308" y="257"/>
                          <a:pt x="308" y="277"/>
                        </a:cubicBezTo>
                        <a:cubicBezTo>
                          <a:pt x="301" y="420"/>
                          <a:pt x="160" y="454"/>
                          <a:pt x="85" y="337"/>
                        </a:cubicBezTo>
                        <a:lnTo>
                          <a:pt x="85" y="337"/>
                        </a:lnTo>
                        <a:lnTo>
                          <a:pt x="85" y="337"/>
                        </a:lnTo>
                        <a:cubicBezTo>
                          <a:pt x="67" y="307"/>
                          <a:pt x="58" y="272"/>
                          <a:pt x="58" y="238"/>
                        </a:cubicBezTo>
                        <a:cubicBezTo>
                          <a:pt x="58" y="203"/>
                          <a:pt x="67" y="169"/>
                          <a:pt x="85" y="139"/>
                        </a:cubicBezTo>
                        <a:cubicBezTo>
                          <a:pt x="96" y="119"/>
                          <a:pt x="111" y="101"/>
                          <a:pt x="129" y="86"/>
                        </a:cubicBezTo>
                        <a:cubicBezTo>
                          <a:pt x="285" y="-38"/>
                          <a:pt x="477" y="198"/>
                          <a:pt x="541" y="314"/>
                        </a:cubicBezTo>
                        <a:cubicBezTo>
                          <a:pt x="673" y="555"/>
                          <a:pt x="633" y="922"/>
                          <a:pt x="509" y="1157"/>
                        </a:cubicBezTo>
                        <a:cubicBezTo>
                          <a:pt x="500" y="1175"/>
                          <a:pt x="526" y="1196"/>
                          <a:pt x="539" y="1179"/>
                        </a:cubicBezTo>
                        <a:lnTo>
                          <a:pt x="538" y="1177"/>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45" name="Google Shape;245;p6"/>
                  <p:cNvSpPr/>
                  <p:nvPr/>
                </p:nvSpPr>
                <p:spPr>
                  <a:xfrm rot="-8100000">
                    <a:off x="2296021" y="6228010"/>
                    <a:ext cx="335215" cy="507612"/>
                  </a:xfrm>
                  <a:custGeom>
                    <a:avLst/>
                    <a:gdLst/>
                    <a:ahLst/>
                    <a:cxnLst/>
                    <a:rect l="l" t="t" r="r" b="b"/>
                    <a:pathLst>
                      <a:path w="770" h="1166" extrusionOk="0">
                        <a:moveTo>
                          <a:pt x="171" y="1152"/>
                        </a:moveTo>
                        <a:cubicBezTo>
                          <a:pt x="41" y="850"/>
                          <a:pt x="-41" y="297"/>
                          <a:pt x="305" y="99"/>
                        </a:cubicBezTo>
                        <a:cubicBezTo>
                          <a:pt x="488" y="-7"/>
                          <a:pt x="667" y="210"/>
                          <a:pt x="689" y="375"/>
                        </a:cubicBezTo>
                        <a:cubicBezTo>
                          <a:pt x="703" y="483"/>
                          <a:pt x="569" y="583"/>
                          <a:pt x="482" y="501"/>
                        </a:cubicBezTo>
                        <a:cubicBezTo>
                          <a:pt x="450" y="470"/>
                          <a:pt x="406" y="339"/>
                          <a:pt x="476" y="325"/>
                        </a:cubicBezTo>
                        <a:lnTo>
                          <a:pt x="476" y="325"/>
                        </a:lnTo>
                        <a:cubicBezTo>
                          <a:pt x="478" y="325"/>
                          <a:pt x="479" y="324"/>
                          <a:pt x="480" y="324"/>
                        </a:cubicBezTo>
                        <a:cubicBezTo>
                          <a:pt x="484" y="321"/>
                          <a:pt x="487" y="318"/>
                          <a:pt x="490" y="314"/>
                        </a:cubicBezTo>
                        <a:cubicBezTo>
                          <a:pt x="492" y="310"/>
                          <a:pt x="493" y="305"/>
                          <a:pt x="493" y="301"/>
                        </a:cubicBezTo>
                        <a:cubicBezTo>
                          <a:pt x="493" y="296"/>
                          <a:pt x="492" y="291"/>
                          <a:pt x="490" y="287"/>
                        </a:cubicBezTo>
                        <a:cubicBezTo>
                          <a:pt x="487" y="283"/>
                          <a:pt x="484" y="280"/>
                          <a:pt x="480" y="278"/>
                        </a:cubicBezTo>
                        <a:cubicBezTo>
                          <a:pt x="478" y="277"/>
                          <a:pt x="477" y="276"/>
                          <a:pt x="475" y="275"/>
                        </a:cubicBezTo>
                        <a:cubicBezTo>
                          <a:pt x="290" y="239"/>
                          <a:pt x="383" y="544"/>
                          <a:pt x="486" y="595"/>
                        </a:cubicBezTo>
                        <a:cubicBezTo>
                          <a:pt x="579" y="642"/>
                          <a:pt x="689" y="572"/>
                          <a:pt x="741" y="497"/>
                        </a:cubicBezTo>
                        <a:cubicBezTo>
                          <a:pt x="811" y="396"/>
                          <a:pt x="741" y="245"/>
                          <a:pt x="684" y="158"/>
                        </a:cubicBezTo>
                        <a:cubicBezTo>
                          <a:pt x="529" y="-78"/>
                          <a:pt x="255" y="-34"/>
                          <a:pt x="110" y="182"/>
                        </a:cubicBezTo>
                        <a:cubicBezTo>
                          <a:pt x="-69" y="447"/>
                          <a:pt x="-11" y="903"/>
                          <a:pt x="150" y="1161"/>
                        </a:cubicBezTo>
                        <a:cubicBezTo>
                          <a:pt x="156" y="1172"/>
                          <a:pt x="176" y="1164"/>
                          <a:pt x="171" y="1152"/>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46" name="Google Shape;246;p6"/>
                  <p:cNvSpPr/>
                  <p:nvPr/>
                </p:nvSpPr>
                <p:spPr>
                  <a:xfrm rot="-8100000">
                    <a:off x="2525650" y="6619332"/>
                    <a:ext cx="344793" cy="299082"/>
                  </a:xfrm>
                  <a:custGeom>
                    <a:avLst/>
                    <a:gdLst/>
                    <a:ahLst/>
                    <a:cxnLst/>
                    <a:rect l="l" t="t" r="r" b="b"/>
                    <a:pathLst>
                      <a:path w="792" h="687" extrusionOk="0">
                        <a:moveTo>
                          <a:pt x="158" y="454"/>
                        </a:moveTo>
                        <a:cubicBezTo>
                          <a:pt x="277" y="434"/>
                          <a:pt x="385" y="216"/>
                          <a:pt x="215" y="206"/>
                        </a:cubicBezTo>
                        <a:cubicBezTo>
                          <a:pt x="196" y="206"/>
                          <a:pt x="195" y="230"/>
                          <a:pt x="207" y="239"/>
                        </a:cubicBezTo>
                        <a:cubicBezTo>
                          <a:pt x="320" y="318"/>
                          <a:pt x="161" y="482"/>
                          <a:pt x="66" y="353"/>
                        </a:cubicBezTo>
                        <a:cubicBezTo>
                          <a:pt x="14" y="283"/>
                          <a:pt x="54" y="191"/>
                          <a:pt x="100" y="133"/>
                        </a:cubicBezTo>
                        <a:cubicBezTo>
                          <a:pt x="175" y="37"/>
                          <a:pt x="312" y="45"/>
                          <a:pt x="418" y="75"/>
                        </a:cubicBezTo>
                        <a:cubicBezTo>
                          <a:pt x="658" y="148"/>
                          <a:pt x="750" y="443"/>
                          <a:pt x="748" y="667"/>
                        </a:cubicBezTo>
                        <a:cubicBezTo>
                          <a:pt x="748" y="695"/>
                          <a:pt x="791" y="693"/>
                          <a:pt x="792" y="666"/>
                        </a:cubicBezTo>
                        <a:cubicBezTo>
                          <a:pt x="798" y="438"/>
                          <a:pt x="720" y="204"/>
                          <a:pt x="527" y="70"/>
                        </a:cubicBezTo>
                        <a:cubicBezTo>
                          <a:pt x="387" y="-27"/>
                          <a:pt x="135" y="-36"/>
                          <a:pt x="37" y="126"/>
                        </a:cubicBezTo>
                        <a:cubicBezTo>
                          <a:pt x="-23" y="227"/>
                          <a:pt x="-27" y="487"/>
                          <a:pt x="159" y="454"/>
                        </a:cubicBezTo>
                        <a:lnTo>
                          <a:pt x="158" y="454"/>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47" name="Google Shape;247;p6"/>
                  <p:cNvSpPr/>
                  <p:nvPr/>
                </p:nvSpPr>
                <p:spPr>
                  <a:xfrm rot="-8100000">
                    <a:off x="2562163" y="6041170"/>
                    <a:ext cx="252064" cy="289939"/>
                  </a:xfrm>
                  <a:custGeom>
                    <a:avLst/>
                    <a:gdLst/>
                    <a:ahLst/>
                    <a:cxnLst/>
                    <a:rect l="l" t="t" r="r" b="b"/>
                    <a:pathLst>
                      <a:path w="579" h="666" extrusionOk="0">
                        <a:moveTo>
                          <a:pt x="43" y="650"/>
                        </a:moveTo>
                        <a:cubicBezTo>
                          <a:pt x="61" y="480"/>
                          <a:pt x="100" y="305"/>
                          <a:pt x="209" y="166"/>
                        </a:cubicBezTo>
                        <a:cubicBezTo>
                          <a:pt x="270" y="87"/>
                          <a:pt x="367" y="47"/>
                          <a:pt x="464" y="87"/>
                        </a:cubicBezTo>
                        <a:cubicBezTo>
                          <a:pt x="556" y="124"/>
                          <a:pt x="505" y="296"/>
                          <a:pt x="403" y="202"/>
                        </a:cubicBezTo>
                        <a:cubicBezTo>
                          <a:pt x="390" y="190"/>
                          <a:pt x="366" y="202"/>
                          <a:pt x="373" y="220"/>
                        </a:cubicBezTo>
                        <a:cubicBezTo>
                          <a:pt x="452" y="436"/>
                          <a:pt x="733" y="82"/>
                          <a:pt x="469" y="11"/>
                        </a:cubicBezTo>
                        <a:cubicBezTo>
                          <a:pt x="144" y="-77"/>
                          <a:pt x="-22" y="395"/>
                          <a:pt x="3" y="646"/>
                        </a:cubicBezTo>
                        <a:cubicBezTo>
                          <a:pt x="5" y="668"/>
                          <a:pt x="41" y="675"/>
                          <a:pt x="44" y="650"/>
                        </a:cubicBezTo>
                        <a:lnTo>
                          <a:pt x="43" y="650"/>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48" name="Google Shape;248;p6"/>
                  <p:cNvSpPr/>
                  <p:nvPr/>
                </p:nvSpPr>
                <p:spPr>
                  <a:xfrm rot="-8100000">
                    <a:off x="2430911" y="6347243"/>
                    <a:ext cx="17414" cy="33957"/>
                  </a:xfrm>
                  <a:custGeom>
                    <a:avLst/>
                    <a:gdLst/>
                    <a:ahLst/>
                    <a:cxnLst/>
                    <a:rect l="l" t="t" r="r" b="b"/>
                    <a:pathLst>
                      <a:path w="40" h="78" extrusionOk="0">
                        <a:moveTo>
                          <a:pt x="27" y="72"/>
                        </a:moveTo>
                        <a:lnTo>
                          <a:pt x="27" y="72"/>
                        </a:lnTo>
                        <a:cubicBezTo>
                          <a:pt x="36" y="56"/>
                          <a:pt x="40" y="38"/>
                          <a:pt x="40" y="21"/>
                        </a:cubicBezTo>
                        <a:cubicBezTo>
                          <a:pt x="40" y="18"/>
                          <a:pt x="40" y="16"/>
                          <a:pt x="40" y="14"/>
                        </a:cubicBezTo>
                        <a:lnTo>
                          <a:pt x="40" y="14"/>
                        </a:lnTo>
                        <a:cubicBezTo>
                          <a:pt x="40" y="12"/>
                          <a:pt x="39" y="9"/>
                          <a:pt x="38" y="7"/>
                        </a:cubicBezTo>
                        <a:cubicBezTo>
                          <a:pt x="37" y="5"/>
                          <a:pt x="35" y="3"/>
                          <a:pt x="33" y="2"/>
                        </a:cubicBezTo>
                        <a:cubicBezTo>
                          <a:pt x="31" y="1"/>
                          <a:pt x="28" y="0"/>
                          <a:pt x="26" y="0"/>
                        </a:cubicBezTo>
                        <a:cubicBezTo>
                          <a:pt x="23" y="0"/>
                          <a:pt x="21" y="1"/>
                          <a:pt x="19" y="2"/>
                        </a:cubicBezTo>
                        <a:cubicBezTo>
                          <a:pt x="16" y="3"/>
                          <a:pt x="15" y="5"/>
                          <a:pt x="13" y="7"/>
                        </a:cubicBezTo>
                        <a:lnTo>
                          <a:pt x="13" y="8"/>
                        </a:lnTo>
                        <a:lnTo>
                          <a:pt x="13" y="8"/>
                        </a:lnTo>
                        <a:cubicBezTo>
                          <a:pt x="4" y="24"/>
                          <a:pt x="0" y="42"/>
                          <a:pt x="0" y="61"/>
                        </a:cubicBezTo>
                        <a:cubicBezTo>
                          <a:pt x="0" y="62"/>
                          <a:pt x="0" y="64"/>
                          <a:pt x="0" y="65"/>
                        </a:cubicBezTo>
                        <a:lnTo>
                          <a:pt x="0" y="65"/>
                        </a:lnTo>
                        <a:cubicBezTo>
                          <a:pt x="0" y="67"/>
                          <a:pt x="1" y="69"/>
                          <a:pt x="2" y="70"/>
                        </a:cubicBezTo>
                        <a:cubicBezTo>
                          <a:pt x="3" y="73"/>
                          <a:pt x="5" y="74"/>
                          <a:pt x="7" y="76"/>
                        </a:cubicBezTo>
                        <a:cubicBezTo>
                          <a:pt x="9" y="77"/>
                          <a:pt x="11" y="78"/>
                          <a:pt x="14" y="78"/>
                        </a:cubicBezTo>
                        <a:cubicBezTo>
                          <a:pt x="16" y="78"/>
                          <a:pt x="19" y="77"/>
                          <a:pt x="22" y="76"/>
                        </a:cubicBezTo>
                        <a:cubicBezTo>
                          <a:pt x="23" y="75"/>
                          <a:pt x="25" y="73"/>
                          <a:pt x="26" y="72"/>
                        </a:cubicBezTo>
                        <a:lnTo>
                          <a:pt x="27" y="7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49" name="Google Shape;249;p6"/>
                  <p:cNvSpPr/>
                  <p:nvPr/>
                </p:nvSpPr>
                <p:spPr>
                  <a:xfrm rot="-8100000">
                    <a:off x="2410242" y="6312278"/>
                    <a:ext cx="26121" cy="33086"/>
                  </a:xfrm>
                  <a:custGeom>
                    <a:avLst/>
                    <a:gdLst/>
                    <a:ahLst/>
                    <a:cxnLst/>
                    <a:rect l="l" t="t" r="r" b="b"/>
                    <a:pathLst>
                      <a:path w="60" h="76" extrusionOk="0">
                        <a:moveTo>
                          <a:pt x="21" y="72"/>
                        </a:moveTo>
                        <a:lnTo>
                          <a:pt x="21" y="72"/>
                        </a:lnTo>
                        <a:cubicBezTo>
                          <a:pt x="26" y="67"/>
                          <a:pt x="30" y="62"/>
                          <a:pt x="33" y="57"/>
                        </a:cubicBezTo>
                        <a:cubicBezTo>
                          <a:pt x="35" y="54"/>
                          <a:pt x="36" y="52"/>
                          <a:pt x="37" y="50"/>
                        </a:cubicBezTo>
                        <a:lnTo>
                          <a:pt x="37" y="50"/>
                        </a:lnTo>
                        <a:cubicBezTo>
                          <a:pt x="38" y="48"/>
                          <a:pt x="39" y="46"/>
                          <a:pt x="40" y="44"/>
                        </a:cubicBezTo>
                        <a:cubicBezTo>
                          <a:pt x="45" y="35"/>
                          <a:pt x="51" y="26"/>
                          <a:pt x="57" y="18"/>
                        </a:cubicBezTo>
                        <a:lnTo>
                          <a:pt x="57" y="18"/>
                        </a:lnTo>
                        <a:cubicBezTo>
                          <a:pt x="57" y="18"/>
                          <a:pt x="57" y="17"/>
                          <a:pt x="58" y="16"/>
                        </a:cubicBezTo>
                        <a:cubicBezTo>
                          <a:pt x="58" y="15"/>
                          <a:pt x="60" y="13"/>
                          <a:pt x="60" y="11"/>
                        </a:cubicBezTo>
                        <a:cubicBezTo>
                          <a:pt x="60" y="9"/>
                          <a:pt x="59" y="6"/>
                          <a:pt x="58" y="5"/>
                        </a:cubicBezTo>
                        <a:cubicBezTo>
                          <a:pt x="57" y="3"/>
                          <a:pt x="55" y="2"/>
                          <a:pt x="54" y="1"/>
                        </a:cubicBezTo>
                        <a:cubicBezTo>
                          <a:pt x="52" y="0"/>
                          <a:pt x="51" y="0"/>
                          <a:pt x="49" y="0"/>
                        </a:cubicBezTo>
                        <a:cubicBezTo>
                          <a:pt x="47" y="0"/>
                          <a:pt x="44" y="-1"/>
                          <a:pt x="43" y="1"/>
                        </a:cubicBezTo>
                        <a:cubicBezTo>
                          <a:pt x="42" y="2"/>
                          <a:pt x="42" y="3"/>
                          <a:pt x="41" y="3"/>
                        </a:cubicBezTo>
                        <a:cubicBezTo>
                          <a:pt x="24" y="18"/>
                          <a:pt x="-1" y="40"/>
                          <a:pt x="0" y="64"/>
                        </a:cubicBezTo>
                        <a:lnTo>
                          <a:pt x="0" y="64"/>
                        </a:lnTo>
                        <a:cubicBezTo>
                          <a:pt x="0" y="66"/>
                          <a:pt x="1" y="68"/>
                          <a:pt x="2" y="69"/>
                        </a:cubicBezTo>
                        <a:cubicBezTo>
                          <a:pt x="3" y="71"/>
                          <a:pt x="4" y="73"/>
                          <a:pt x="6" y="74"/>
                        </a:cubicBezTo>
                        <a:cubicBezTo>
                          <a:pt x="8" y="75"/>
                          <a:pt x="10" y="76"/>
                          <a:pt x="13" y="76"/>
                        </a:cubicBezTo>
                        <a:cubicBezTo>
                          <a:pt x="15" y="76"/>
                          <a:pt x="17" y="75"/>
                          <a:pt x="19" y="74"/>
                        </a:cubicBezTo>
                        <a:cubicBezTo>
                          <a:pt x="20" y="73"/>
                          <a:pt x="21" y="73"/>
                          <a:pt x="21" y="7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0" name="Google Shape;250;p6"/>
                  <p:cNvSpPr/>
                  <p:nvPr/>
                </p:nvSpPr>
                <p:spPr>
                  <a:xfrm rot="-8100000">
                    <a:off x="2429880" y="6291045"/>
                    <a:ext cx="26556" cy="13060"/>
                  </a:xfrm>
                  <a:custGeom>
                    <a:avLst/>
                    <a:gdLst/>
                    <a:ahLst/>
                    <a:cxnLst/>
                    <a:rect l="l" t="t" r="r" b="b"/>
                    <a:pathLst>
                      <a:path w="61" h="30" extrusionOk="0">
                        <a:moveTo>
                          <a:pt x="9" y="26"/>
                        </a:moveTo>
                        <a:lnTo>
                          <a:pt x="9" y="26"/>
                        </a:lnTo>
                        <a:cubicBezTo>
                          <a:pt x="12" y="27"/>
                          <a:pt x="15" y="27"/>
                          <a:pt x="17" y="27"/>
                        </a:cubicBezTo>
                        <a:cubicBezTo>
                          <a:pt x="20" y="27"/>
                          <a:pt x="23" y="27"/>
                          <a:pt x="26" y="26"/>
                        </a:cubicBezTo>
                        <a:lnTo>
                          <a:pt x="26" y="26"/>
                        </a:lnTo>
                        <a:cubicBezTo>
                          <a:pt x="33" y="27"/>
                          <a:pt x="40" y="28"/>
                          <a:pt x="47" y="30"/>
                        </a:cubicBezTo>
                        <a:cubicBezTo>
                          <a:pt x="59" y="34"/>
                          <a:pt x="67" y="13"/>
                          <a:pt x="55" y="8"/>
                        </a:cubicBezTo>
                        <a:lnTo>
                          <a:pt x="55" y="8"/>
                        </a:lnTo>
                        <a:cubicBezTo>
                          <a:pt x="46" y="3"/>
                          <a:pt x="36" y="0"/>
                          <a:pt x="26" y="0"/>
                        </a:cubicBezTo>
                        <a:cubicBezTo>
                          <a:pt x="19" y="0"/>
                          <a:pt x="12" y="2"/>
                          <a:pt x="6" y="4"/>
                        </a:cubicBezTo>
                        <a:lnTo>
                          <a:pt x="6" y="4"/>
                        </a:lnTo>
                        <a:cubicBezTo>
                          <a:pt x="4" y="5"/>
                          <a:pt x="2" y="7"/>
                          <a:pt x="2" y="8"/>
                        </a:cubicBezTo>
                        <a:cubicBezTo>
                          <a:pt x="0" y="10"/>
                          <a:pt x="0" y="12"/>
                          <a:pt x="0" y="14"/>
                        </a:cubicBezTo>
                        <a:cubicBezTo>
                          <a:pt x="0" y="16"/>
                          <a:pt x="1" y="18"/>
                          <a:pt x="2" y="20"/>
                        </a:cubicBezTo>
                        <a:cubicBezTo>
                          <a:pt x="3" y="21"/>
                          <a:pt x="3" y="23"/>
                          <a:pt x="6" y="24"/>
                        </a:cubicBezTo>
                        <a:cubicBezTo>
                          <a:pt x="7" y="24"/>
                          <a:pt x="8" y="25"/>
                          <a:pt x="9" y="25"/>
                        </a:cubicBezTo>
                        <a:lnTo>
                          <a:pt x="9" y="2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1" name="Google Shape;251;p6"/>
                  <p:cNvSpPr/>
                  <p:nvPr/>
                </p:nvSpPr>
                <p:spPr>
                  <a:xfrm rot="-8100000">
                    <a:off x="2467064" y="6278024"/>
                    <a:ext cx="26991" cy="25250"/>
                  </a:xfrm>
                  <a:custGeom>
                    <a:avLst/>
                    <a:gdLst/>
                    <a:ahLst/>
                    <a:cxnLst/>
                    <a:rect l="l" t="t" r="r" b="b"/>
                    <a:pathLst>
                      <a:path w="62" h="58" extrusionOk="0">
                        <a:moveTo>
                          <a:pt x="48" y="58"/>
                        </a:moveTo>
                        <a:cubicBezTo>
                          <a:pt x="59" y="62"/>
                          <a:pt x="68" y="46"/>
                          <a:pt x="57" y="40"/>
                        </a:cubicBezTo>
                        <a:lnTo>
                          <a:pt x="57" y="40"/>
                        </a:lnTo>
                        <a:lnTo>
                          <a:pt x="57" y="40"/>
                        </a:lnTo>
                        <a:cubicBezTo>
                          <a:pt x="41" y="31"/>
                          <a:pt x="26" y="18"/>
                          <a:pt x="15" y="3"/>
                        </a:cubicBezTo>
                        <a:cubicBezTo>
                          <a:pt x="9" y="-3"/>
                          <a:pt x="-2" y="3"/>
                          <a:pt x="1" y="12"/>
                        </a:cubicBezTo>
                        <a:lnTo>
                          <a:pt x="1" y="12"/>
                        </a:lnTo>
                        <a:cubicBezTo>
                          <a:pt x="2" y="16"/>
                          <a:pt x="3" y="19"/>
                          <a:pt x="6" y="23"/>
                        </a:cubicBezTo>
                        <a:cubicBezTo>
                          <a:pt x="12" y="35"/>
                          <a:pt x="22" y="45"/>
                          <a:pt x="35" y="52"/>
                        </a:cubicBezTo>
                        <a:cubicBezTo>
                          <a:pt x="38" y="54"/>
                          <a:pt x="43" y="56"/>
                          <a:pt x="48" y="58"/>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2" name="Google Shape;252;p6"/>
                  <p:cNvSpPr/>
                  <p:nvPr/>
                </p:nvSpPr>
                <p:spPr>
                  <a:xfrm rot="-8100000">
                    <a:off x="2502249" y="6304711"/>
                    <a:ext cx="14802" cy="19590"/>
                  </a:xfrm>
                  <a:custGeom>
                    <a:avLst/>
                    <a:gdLst/>
                    <a:ahLst/>
                    <a:cxnLst/>
                    <a:rect l="l" t="t" r="r" b="b"/>
                    <a:pathLst>
                      <a:path w="34" h="45" extrusionOk="0">
                        <a:moveTo>
                          <a:pt x="17" y="43"/>
                        </a:moveTo>
                        <a:lnTo>
                          <a:pt x="17" y="43"/>
                        </a:lnTo>
                        <a:cubicBezTo>
                          <a:pt x="21" y="39"/>
                          <a:pt x="24" y="34"/>
                          <a:pt x="27" y="29"/>
                        </a:cubicBezTo>
                        <a:cubicBezTo>
                          <a:pt x="29" y="25"/>
                          <a:pt x="31" y="21"/>
                          <a:pt x="33" y="16"/>
                        </a:cubicBezTo>
                        <a:lnTo>
                          <a:pt x="33" y="16"/>
                        </a:lnTo>
                        <a:cubicBezTo>
                          <a:pt x="33" y="15"/>
                          <a:pt x="34" y="13"/>
                          <a:pt x="34" y="11"/>
                        </a:cubicBezTo>
                        <a:cubicBezTo>
                          <a:pt x="34" y="9"/>
                          <a:pt x="33" y="6"/>
                          <a:pt x="32" y="5"/>
                        </a:cubicBezTo>
                        <a:cubicBezTo>
                          <a:pt x="31" y="3"/>
                          <a:pt x="29" y="1"/>
                          <a:pt x="28" y="1"/>
                        </a:cubicBezTo>
                        <a:cubicBezTo>
                          <a:pt x="26" y="0"/>
                          <a:pt x="25" y="0"/>
                          <a:pt x="23" y="0"/>
                        </a:cubicBezTo>
                        <a:cubicBezTo>
                          <a:pt x="21" y="0"/>
                          <a:pt x="18" y="0"/>
                          <a:pt x="17" y="1"/>
                        </a:cubicBezTo>
                        <a:cubicBezTo>
                          <a:pt x="15" y="1"/>
                          <a:pt x="14" y="4"/>
                          <a:pt x="13" y="5"/>
                        </a:cubicBezTo>
                        <a:cubicBezTo>
                          <a:pt x="13" y="6"/>
                          <a:pt x="13" y="6"/>
                          <a:pt x="13" y="6"/>
                        </a:cubicBezTo>
                        <a:lnTo>
                          <a:pt x="13" y="6"/>
                        </a:lnTo>
                        <a:cubicBezTo>
                          <a:pt x="11" y="8"/>
                          <a:pt x="10" y="11"/>
                          <a:pt x="8" y="14"/>
                        </a:cubicBezTo>
                        <a:cubicBezTo>
                          <a:pt x="4" y="20"/>
                          <a:pt x="2" y="27"/>
                          <a:pt x="0" y="34"/>
                        </a:cubicBezTo>
                        <a:lnTo>
                          <a:pt x="0" y="34"/>
                        </a:lnTo>
                        <a:cubicBezTo>
                          <a:pt x="0" y="34"/>
                          <a:pt x="0" y="35"/>
                          <a:pt x="0" y="36"/>
                        </a:cubicBezTo>
                        <a:cubicBezTo>
                          <a:pt x="0" y="37"/>
                          <a:pt x="0" y="38"/>
                          <a:pt x="1" y="40"/>
                        </a:cubicBezTo>
                        <a:cubicBezTo>
                          <a:pt x="1" y="41"/>
                          <a:pt x="3" y="43"/>
                          <a:pt x="5" y="44"/>
                        </a:cubicBezTo>
                        <a:cubicBezTo>
                          <a:pt x="6" y="45"/>
                          <a:pt x="7" y="45"/>
                          <a:pt x="9" y="45"/>
                        </a:cubicBezTo>
                        <a:cubicBezTo>
                          <a:pt x="10" y="45"/>
                          <a:pt x="13" y="45"/>
                          <a:pt x="14" y="44"/>
                        </a:cubicBezTo>
                        <a:cubicBezTo>
                          <a:pt x="15" y="43"/>
                          <a:pt x="15" y="43"/>
                          <a:pt x="16" y="42"/>
                        </a:cubicBezTo>
                        <a:lnTo>
                          <a:pt x="17" y="4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3" name="Google Shape;253;p6"/>
                  <p:cNvSpPr/>
                  <p:nvPr/>
                </p:nvSpPr>
                <p:spPr>
                  <a:xfrm rot="-8100000">
                    <a:off x="2457963" y="6374361"/>
                    <a:ext cx="18720" cy="22203"/>
                  </a:xfrm>
                  <a:custGeom>
                    <a:avLst/>
                    <a:gdLst/>
                    <a:ahLst/>
                    <a:cxnLst/>
                    <a:rect l="l" t="t" r="r" b="b"/>
                    <a:pathLst>
                      <a:path w="43" h="51" extrusionOk="0">
                        <a:moveTo>
                          <a:pt x="31" y="49"/>
                        </a:moveTo>
                        <a:lnTo>
                          <a:pt x="34" y="49"/>
                        </a:lnTo>
                        <a:lnTo>
                          <a:pt x="34" y="49"/>
                        </a:lnTo>
                        <a:lnTo>
                          <a:pt x="37" y="49"/>
                        </a:lnTo>
                        <a:lnTo>
                          <a:pt x="37" y="49"/>
                        </a:lnTo>
                        <a:cubicBezTo>
                          <a:pt x="39" y="48"/>
                          <a:pt x="39" y="47"/>
                          <a:pt x="40" y="46"/>
                        </a:cubicBezTo>
                        <a:cubicBezTo>
                          <a:pt x="40" y="45"/>
                          <a:pt x="41" y="45"/>
                          <a:pt x="41" y="44"/>
                        </a:cubicBezTo>
                        <a:cubicBezTo>
                          <a:pt x="49" y="31"/>
                          <a:pt x="34" y="8"/>
                          <a:pt x="23" y="2"/>
                        </a:cubicBezTo>
                        <a:lnTo>
                          <a:pt x="23" y="2"/>
                        </a:lnTo>
                        <a:cubicBezTo>
                          <a:pt x="21" y="1"/>
                          <a:pt x="18" y="0"/>
                          <a:pt x="16" y="0"/>
                        </a:cubicBezTo>
                        <a:cubicBezTo>
                          <a:pt x="13" y="0"/>
                          <a:pt x="10" y="0"/>
                          <a:pt x="8" y="2"/>
                        </a:cubicBezTo>
                        <a:cubicBezTo>
                          <a:pt x="5" y="3"/>
                          <a:pt x="3" y="5"/>
                          <a:pt x="2" y="8"/>
                        </a:cubicBezTo>
                        <a:cubicBezTo>
                          <a:pt x="0" y="10"/>
                          <a:pt x="0" y="14"/>
                          <a:pt x="0" y="16"/>
                        </a:cubicBezTo>
                        <a:cubicBezTo>
                          <a:pt x="0" y="18"/>
                          <a:pt x="0" y="19"/>
                          <a:pt x="0" y="21"/>
                        </a:cubicBezTo>
                        <a:lnTo>
                          <a:pt x="0" y="21"/>
                        </a:lnTo>
                        <a:cubicBezTo>
                          <a:pt x="2" y="24"/>
                          <a:pt x="3" y="27"/>
                          <a:pt x="5" y="30"/>
                        </a:cubicBezTo>
                        <a:cubicBezTo>
                          <a:pt x="8" y="35"/>
                          <a:pt x="12" y="41"/>
                          <a:pt x="17" y="45"/>
                        </a:cubicBezTo>
                        <a:lnTo>
                          <a:pt x="17" y="45"/>
                        </a:lnTo>
                        <a:cubicBezTo>
                          <a:pt x="18" y="47"/>
                          <a:pt x="19" y="48"/>
                          <a:pt x="21" y="49"/>
                        </a:cubicBezTo>
                        <a:cubicBezTo>
                          <a:pt x="24" y="50"/>
                          <a:pt x="26" y="51"/>
                          <a:pt x="29" y="51"/>
                        </a:cubicBezTo>
                        <a:cubicBezTo>
                          <a:pt x="30" y="51"/>
                          <a:pt x="30" y="51"/>
                          <a:pt x="30" y="51"/>
                        </a:cubicBezTo>
                        <a:lnTo>
                          <a:pt x="31" y="4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4" name="Google Shape;254;p6"/>
                  <p:cNvSpPr/>
                  <p:nvPr/>
                </p:nvSpPr>
                <p:spPr>
                  <a:xfrm rot="-8100000">
                    <a:off x="2485290" y="6371953"/>
                    <a:ext cx="26556" cy="11319"/>
                  </a:xfrm>
                  <a:custGeom>
                    <a:avLst/>
                    <a:gdLst/>
                    <a:ahLst/>
                    <a:cxnLst/>
                    <a:rect l="l" t="t" r="r" b="b"/>
                    <a:pathLst>
                      <a:path w="61" h="26" extrusionOk="0">
                        <a:moveTo>
                          <a:pt x="8" y="25"/>
                        </a:moveTo>
                        <a:lnTo>
                          <a:pt x="8" y="25"/>
                        </a:lnTo>
                        <a:cubicBezTo>
                          <a:pt x="13" y="26"/>
                          <a:pt x="18" y="26"/>
                          <a:pt x="23" y="26"/>
                        </a:cubicBezTo>
                        <a:cubicBezTo>
                          <a:pt x="34" y="26"/>
                          <a:pt x="45" y="25"/>
                          <a:pt x="55" y="21"/>
                        </a:cubicBezTo>
                        <a:cubicBezTo>
                          <a:pt x="64" y="19"/>
                          <a:pt x="64" y="4"/>
                          <a:pt x="55" y="3"/>
                        </a:cubicBezTo>
                        <a:lnTo>
                          <a:pt x="55" y="3"/>
                        </a:lnTo>
                        <a:cubicBezTo>
                          <a:pt x="47" y="1"/>
                          <a:pt x="40" y="0"/>
                          <a:pt x="32" y="0"/>
                        </a:cubicBezTo>
                        <a:cubicBezTo>
                          <a:pt x="24" y="0"/>
                          <a:pt x="16" y="1"/>
                          <a:pt x="8" y="3"/>
                        </a:cubicBezTo>
                        <a:lnTo>
                          <a:pt x="8" y="3"/>
                        </a:lnTo>
                        <a:cubicBezTo>
                          <a:pt x="8" y="3"/>
                          <a:pt x="7" y="4"/>
                          <a:pt x="6" y="4"/>
                        </a:cubicBezTo>
                        <a:cubicBezTo>
                          <a:pt x="4" y="5"/>
                          <a:pt x="3" y="6"/>
                          <a:pt x="2" y="8"/>
                        </a:cubicBezTo>
                        <a:cubicBezTo>
                          <a:pt x="1" y="10"/>
                          <a:pt x="0" y="12"/>
                          <a:pt x="0" y="14"/>
                        </a:cubicBezTo>
                        <a:cubicBezTo>
                          <a:pt x="0" y="16"/>
                          <a:pt x="1" y="18"/>
                          <a:pt x="2" y="20"/>
                        </a:cubicBezTo>
                        <a:cubicBezTo>
                          <a:pt x="3" y="21"/>
                          <a:pt x="4" y="23"/>
                          <a:pt x="6" y="24"/>
                        </a:cubicBezTo>
                        <a:cubicBezTo>
                          <a:pt x="7" y="24"/>
                          <a:pt x="8" y="24"/>
                          <a:pt x="8" y="2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5" name="Google Shape;255;p6"/>
                  <p:cNvSpPr/>
                  <p:nvPr/>
                </p:nvSpPr>
                <p:spPr>
                  <a:xfrm rot="-8100000">
                    <a:off x="2510948" y="6344358"/>
                    <a:ext cx="17414" cy="20026"/>
                  </a:xfrm>
                  <a:custGeom>
                    <a:avLst/>
                    <a:gdLst/>
                    <a:ahLst/>
                    <a:cxnLst/>
                    <a:rect l="l" t="t" r="r" b="b"/>
                    <a:pathLst>
                      <a:path w="40" h="46" extrusionOk="0">
                        <a:moveTo>
                          <a:pt x="17" y="46"/>
                        </a:moveTo>
                        <a:lnTo>
                          <a:pt x="17" y="46"/>
                        </a:lnTo>
                        <a:cubicBezTo>
                          <a:pt x="18" y="45"/>
                          <a:pt x="19" y="45"/>
                          <a:pt x="21" y="44"/>
                        </a:cubicBezTo>
                        <a:cubicBezTo>
                          <a:pt x="22" y="43"/>
                          <a:pt x="24" y="42"/>
                          <a:pt x="25" y="40"/>
                        </a:cubicBezTo>
                        <a:cubicBezTo>
                          <a:pt x="26" y="38"/>
                          <a:pt x="27" y="36"/>
                          <a:pt x="27" y="34"/>
                        </a:cubicBezTo>
                        <a:lnTo>
                          <a:pt x="27" y="34"/>
                        </a:lnTo>
                        <a:cubicBezTo>
                          <a:pt x="28" y="32"/>
                          <a:pt x="29" y="30"/>
                          <a:pt x="31" y="28"/>
                        </a:cubicBezTo>
                        <a:lnTo>
                          <a:pt x="31" y="28"/>
                        </a:lnTo>
                        <a:cubicBezTo>
                          <a:pt x="34" y="24"/>
                          <a:pt x="36" y="20"/>
                          <a:pt x="39" y="16"/>
                        </a:cubicBezTo>
                        <a:cubicBezTo>
                          <a:pt x="39" y="15"/>
                          <a:pt x="39" y="15"/>
                          <a:pt x="39" y="15"/>
                        </a:cubicBezTo>
                        <a:cubicBezTo>
                          <a:pt x="44" y="7"/>
                          <a:pt x="33" y="-4"/>
                          <a:pt x="25" y="2"/>
                        </a:cubicBezTo>
                        <a:lnTo>
                          <a:pt x="25" y="2"/>
                        </a:lnTo>
                        <a:cubicBezTo>
                          <a:pt x="24" y="2"/>
                          <a:pt x="23" y="2"/>
                          <a:pt x="22" y="3"/>
                        </a:cubicBezTo>
                        <a:cubicBezTo>
                          <a:pt x="13" y="7"/>
                          <a:pt x="7" y="15"/>
                          <a:pt x="3" y="23"/>
                        </a:cubicBezTo>
                        <a:cubicBezTo>
                          <a:pt x="2" y="24"/>
                          <a:pt x="2" y="25"/>
                          <a:pt x="1" y="26"/>
                        </a:cubicBezTo>
                        <a:lnTo>
                          <a:pt x="1" y="26"/>
                        </a:lnTo>
                        <a:cubicBezTo>
                          <a:pt x="0" y="28"/>
                          <a:pt x="0" y="29"/>
                          <a:pt x="0" y="31"/>
                        </a:cubicBezTo>
                        <a:cubicBezTo>
                          <a:pt x="0" y="34"/>
                          <a:pt x="1" y="35"/>
                          <a:pt x="2" y="38"/>
                        </a:cubicBezTo>
                        <a:cubicBezTo>
                          <a:pt x="3" y="40"/>
                          <a:pt x="4" y="42"/>
                          <a:pt x="7" y="44"/>
                        </a:cubicBezTo>
                        <a:cubicBezTo>
                          <a:pt x="9" y="45"/>
                          <a:pt x="12" y="46"/>
                          <a:pt x="15" y="46"/>
                        </a:cubicBezTo>
                        <a:cubicBezTo>
                          <a:pt x="15" y="46"/>
                          <a:pt x="16" y="46"/>
                          <a:pt x="17" y="4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6" name="Google Shape;256;p6"/>
                  <p:cNvSpPr/>
                  <p:nvPr/>
                </p:nvSpPr>
                <p:spPr>
                  <a:xfrm rot="-8100000">
                    <a:off x="2411537" y="6771925"/>
                    <a:ext cx="25685" cy="29603"/>
                  </a:xfrm>
                  <a:custGeom>
                    <a:avLst/>
                    <a:gdLst/>
                    <a:ahLst/>
                    <a:cxnLst/>
                    <a:rect l="l" t="t" r="r" b="b"/>
                    <a:pathLst>
                      <a:path w="59" h="68" extrusionOk="0">
                        <a:moveTo>
                          <a:pt x="22" y="66"/>
                        </a:moveTo>
                        <a:lnTo>
                          <a:pt x="22" y="66"/>
                        </a:lnTo>
                        <a:cubicBezTo>
                          <a:pt x="34" y="57"/>
                          <a:pt x="45" y="45"/>
                          <a:pt x="53" y="32"/>
                        </a:cubicBezTo>
                        <a:cubicBezTo>
                          <a:pt x="55" y="28"/>
                          <a:pt x="57" y="24"/>
                          <a:pt x="59" y="19"/>
                        </a:cubicBezTo>
                        <a:lnTo>
                          <a:pt x="59" y="19"/>
                        </a:lnTo>
                        <a:cubicBezTo>
                          <a:pt x="59" y="18"/>
                          <a:pt x="59" y="16"/>
                          <a:pt x="59" y="14"/>
                        </a:cubicBezTo>
                        <a:cubicBezTo>
                          <a:pt x="59" y="12"/>
                          <a:pt x="59" y="10"/>
                          <a:pt x="58" y="7"/>
                        </a:cubicBezTo>
                        <a:cubicBezTo>
                          <a:pt x="56" y="4"/>
                          <a:pt x="54" y="3"/>
                          <a:pt x="52" y="2"/>
                        </a:cubicBezTo>
                        <a:cubicBezTo>
                          <a:pt x="49" y="0"/>
                          <a:pt x="48" y="0"/>
                          <a:pt x="45" y="0"/>
                        </a:cubicBezTo>
                        <a:cubicBezTo>
                          <a:pt x="43" y="0"/>
                          <a:pt x="41" y="1"/>
                          <a:pt x="39" y="2"/>
                        </a:cubicBezTo>
                        <a:lnTo>
                          <a:pt x="39" y="2"/>
                        </a:lnTo>
                        <a:cubicBezTo>
                          <a:pt x="25" y="11"/>
                          <a:pt x="14" y="24"/>
                          <a:pt x="6" y="38"/>
                        </a:cubicBezTo>
                        <a:cubicBezTo>
                          <a:pt x="4" y="41"/>
                          <a:pt x="2" y="44"/>
                          <a:pt x="1" y="47"/>
                        </a:cubicBezTo>
                        <a:lnTo>
                          <a:pt x="1" y="47"/>
                        </a:lnTo>
                        <a:cubicBezTo>
                          <a:pt x="0" y="49"/>
                          <a:pt x="0" y="51"/>
                          <a:pt x="0" y="53"/>
                        </a:cubicBezTo>
                        <a:cubicBezTo>
                          <a:pt x="0" y="56"/>
                          <a:pt x="0" y="58"/>
                          <a:pt x="2" y="61"/>
                        </a:cubicBezTo>
                        <a:cubicBezTo>
                          <a:pt x="3" y="63"/>
                          <a:pt x="5" y="65"/>
                          <a:pt x="7" y="66"/>
                        </a:cubicBezTo>
                        <a:cubicBezTo>
                          <a:pt x="9" y="67"/>
                          <a:pt x="12" y="68"/>
                          <a:pt x="15" y="68"/>
                        </a:cubicBezTo>
                        <a:cubicBezTo>
                          <a:pt x="17" y="68"/>
                          <a:pt x="20" y="67"/>
                          <a:pt x="22" y="66"/>
                        </a:cubicBezTo>
                        <a:lnTo>
                          <a:pt x="23" y="66"/>
                        </a:lnTo>
                        <a:lnTo>
                          <a:pt x="22" y="6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7" name="Google Shape;257;p6"/>
                  <p:cNvSpPr/>
                  <p:nvPr/>
                </p:nvSpPr>
                <p:spPr>
                  <a:xfrm rot="-8100000">
                    <a:off x="2408351" y="6735723"/>
                    <a:ext cx="34828" cy="23509"/>
                  </a:xfrm>
                  <a:custGeom>
                    <a:avLst/>
                    <a:gdLst/>
                    <a:ahLst/>
                    <a:cxnLst/>
                    <a:rect l="l" t="t" r="r" b="b"/>
                    <a:pathLst>
                      <a:path w="80" h="54" extrusionOk="0">
                        <a:moveTo>
                          <a:pt x="17" y="52"/>
                        </a:moveTo>
                        <a:lnTo>
                          <a:pt x="17" y="52"/>
                        </a:lnTo>
                        <a:cubicBezTo>
                          <a:pt x="22" y="50"/>
                          <a:pt x="28" y="48"/>
                          <a:pt x="33" y="45"/>
                        </a:cubicBezTo>
                        <a:cubicBezTo>
                          <a:pt x="35" y="44"/>
                          <a:pt x="38" y="42"/>
                          <a:pt x="41" y="40"/>
                        </a:cubicBezTo>
                        <a:lnTo>
                          <a:pt x="41" y="40"/>
                        </a:lnTo>
                        <a:cubicBezTo>
                          <a:pt x="46" y="36"/>
                          <a:pt x="52" y="33"/>
                          <a:pt x="58" y="29"/>
                        </a:cubicBezTo>
                        <a:cubicBezTo>
                          <a:pt x="63" y="26"/>
                          <a:pt x="68" y="24"/>
                          <a:pt x="73" y="21"/>
                        </a:cubicBezTo>
                        <a:lnTo>
                          <a:pt x="73" y="21"/>
                        </a:lnTo>
                        <a:lnTo>
                          <a:pt x="74" y="20"/>
                        </a:lnTo>
                        <a:cubicBezTo>
                          <a:pt x="75" y="18"/>
                          <a:pt x="77" y="17"/>
                          <a:pt x="78" y="16"/>
                        </a:cubicBezTo>
                        <a:cubicBezTo>
                          <a:pt x="79" y="14"/>
                          <a:pt x="80" y="13"/>
                          <a:pt x="80" y="11"/>
                        </a:cubicBezTo>
                        <a:cubicBezTo>
                          <a:pt x="80" y="9"/>
                          <a:pt x="79" y="6"/>
                          <a:pt x="78" y="5"/>
                        </a:cubicBezTo>
                        <a:cubicBezTo>
                          <a:pt x="77" y="3"/>
                          <a:pt x="75" y="2"/>
                          <a:pt x="74" y="1"/>
                        </a:cubicBezTo>
                        <a:cubicBezTo>
                          <a:pt x="72" y="0"/>
                          <a:pt x="71" y="0"/>
                          <a:pt x="69" y="0"/>
                        </a:cubicBezTo>
                        <a:cubicBezTo>
                          <a:pt x="68" y="0"/>
                          <a:pt x="66" y="0"/>
                          <a:pt x="65" y="1"/>
                        </a:cubicBezTo>
                        <a:cubicBezTo>
                          <a:pt x="44" y="6"/>
                          <a:pt x="12" y="14"/>
                          <a:pt x="1" y="37"/>
                        </a:cubicBezTo>
                        <a:lnTo>
                          <a:pt x="1" y="37"/>
                        </a:lnTo>
                        <a:cubicBezTo>
                          <a:pt x="1" y="38"/>
                          <a:pt x="0" y="40"/>
                          <a:pt x="0" y="41"/>
                        </a:cubicBezTo>
                        <a:cubicBezTo>
                          <a:pt x="0" y="44"/>
                          <a:pt x="1" y="46"/>
                          <a:pt x="2" y="48"/>
                        </a:cubicBezTo>
                        <a:cubicBezTo>
                          <a:pt x="3" y="50"/>
                          <a:pt x="5" y="50"/>
                          <a:pt x="7" y="52"/>
                        </a:cubicBezTo>
                        <a:cubicBezTo>
                          <a:pt x="9" y="53"/>
                          <a:pt x="11" y="54"/>
                          <a:pt x="13" y="54"/>
                        </a:cubicBezTo>
                        <a:cubicBezTo>
                          <a:pt x="14" y="54"/>
                          <a:pt x="16" y="54"/>
                          <a:pt x="17" y="54"/>
                        </a:cubicBezTo>
                        <a:lnTo>
                          <a:pt x="17" y="5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8" name="Google Shape;258;p6"/>
                  <p:cNvSpPr/>
                  <p:nvPr/>
                </p:nvSpPr>
                <p:spPr>
                  <a:xfrm rot="-8100000">
                    <a:off x="2445962" y="6718533"/>
                    <a:ext cx="23944" cy="20026"/>
                  </a:xfrm>
                  <a:custGeom>
                    <a:avLst/>
                    <a:gdLst/>
                    <a:ahLst/>
                    <a:cxnLst/>
                    <a:rect l="l" t="t" r="r" b="b"/>
                    <a:pathLst>
                      <a:path w="55" h="46" extrusionOk="0">
                        <a:moveTo>
                          <a:pt x="4" y="22"/>
                        </a:moveTo>
                        <a:lnTo>
                          <a:pt x="4" y="22"/>
                        </a:lnTo>
                        <a:cubicBezTo>
                          <a:pt x="7" y="24"/>
                          <a:pt x="9" y="25"/>
                          <a:pt x="12" y="27"/>
                        </a:cubicBezTo>
                        <a:cubicBezTo>
                          <a:pt x="14" y="28"/>
                          <a:pt x="16" y="29"/>
                          <a:pt x="19" y="30"/>
                        </a:cubicBezTo>
                        <a:lnTo>
                          <a:pt x="19" y="30"/>
                        </a:lnTo>
                        <a:cubicBezTo>
                          <a:pt x="20" y="31"/>
                          <a:pt x="21" y="31"/>
                          <a:pt x="22" y="32"/>
                        </a:cubicBezTo>
                        <a:cubicBezTo>
                          <a:pt x="27" y="35"/>
                          <a:pt x="32" y="38"/>
                          <a:pt x="36" y="43"/>
                        </a:cubicBezTo>
                        <a:cubicBezTo>
                          <a:pt x="45" y="52"/>
                          <a:pt x="62" y="37"/>
                          <a:pt x="53" y="27"/>
                        </a:cubicBezTo>
                        <a:lnTo>
                          <a:pt x="53" y="27"/>
                        </a:lnTo>
                        <a:cubicBezTo>
                          <a:pt x="48" y="19"/>
                          <a:pt x="41" y="12"/>
                          <a:pt x="33" y="8"/>
                        </a:cubicBezTo>
                        <a:cubicBezTo>
                          <a:pt x="26" y="4"/>
                          <a:pt x="18" y="1"/>
                          <a:pt x="11" y="0"/>
                        </a:cubicBezTo>
                        <a:lnTo>
                          <a:pt x="11" y="0"/>
                        </a:lnTo>
                        <a:cubicBezTo>
                          <a:pt x="9" y="0"/>
                          <a:pt x="8" y="1"/>
                          <a:pt x="6" y="2"/>
                        </a:cubicBezTo>
                        <a:cubicBezTo>
                          <a:pt x="4" y="3"/>
                          <a:pt x="3" y="4"/>
                          <a:pt x="2" y="6"/>
                        </a:cubicBezTo>
                        <a:cubicBezTo>
                          <a:pt x="1" y="8"/>
                          <a:pt x="0" y="10"/>
                          <a:pt x="0" y="12"/>
                        </a:cubicBezTo>
                        <a:cubicBezTo>
                          <a:pt x="0" y="14"/>
                          <a:pt x="1" y="16"/>
                          <a:pt x="2" y="17"/>
                        </a:cubicBezTo>
                        <a:cubicBezTo>
                          <a:pt x="3" y="18"/>
                          <a:pt x="3" y="19"/>
                          <a:pt x="4" y="20"/>
                        </a:cubicBezTo>
                        <a:lnTo>
                          <a:pt x="4" y="2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9" name="Google Shape;259;p6"/>
                  <p:cNvSpPr/>
                  <p:nvPr/>
                </p:nvSpPr>
                <p:spPr>
                  <a:xfrm rot="-8100000">
                    <a:off x="2484782" y="6723366"/>
                    <a:ext cx="17414" cy="32215"/>
                  </a:xfrm>
                  <a:custGeom>
                    <a:avLst/>
                    <a:gdLst/>
                    <a:ahLst/>
                    <a:cxnLst/>
                    <a:rect l="l" t="t" r="r" b="b"/>
                    <a:pathLst>
                      <a:path w="40" h="74" extrusionOk="0">
                        <a:moveTo>
                          <a:pt x="22" y="70"/>
                        </a:moveTo>
                        <a:cubicBezTo>
                          <a:pt x="30" y="79"/>
                          <a:pt x="46" y="70"/>
                          <a:pt x="38" y="59"/>
                        </a:cubicBezTo>
                        <a:lnTo>
                          <a:pt x="38" y="59"/>
                        </a:lnTo>
                        <a:cubicBezTo>
                          <a:pt x="37" y="57"/>
                          <a:pt x="35" y="54"/>
                          <a:pt x="34" y="52"/>
                        </a:cubicBezTo>
                        <a:cubicBezTo>
                          <a:pt x="26" y="38"/>
                          <a:pt x="20" y="22"/>
                          <a:pt x="17" y="6"/>
                        </a:cubicBezTo>
                        <a:lnTo>
                          <a:pt x="17" y="6"/>
                        </a:lnTo>
                        <a:cubicBezTo>
                          <a:pt x="17" y="5"/>
                          <a:pt x="17" y="5"/>
                          <a:pt x="17" y="5"/>
                        </a:cubicBezTo>
                        <a:cubicBezTo>
                          <a:pt x="16" y="3"/>
                          <a:pt x="15" y="1"/>
                          <a:pt x="14" y="1"/>
                        </a:cubicBezTo>
                        <a:cubicBezTo>
                          <a:pt x="12" y="0"/>
                          <a:pt x="10" y="0"/>
                          <a:pt x="9" y="0"/>
                        </a:cubicBezTo>
                        <a:cubicBezTo>
                          <a:pt x="7" y="0"/>
                          <a:pt x="6" y="0"/>
                          <a:pt x="5" y="1"/>
                        </a:cubicBezTo>
                        <a:cubicBezTo>
                          <a:pt x="4" y="1"/>
                          <a:pt x="3" y="3"/>
                          <a:pt x="2" y="5"/>
                        </a:cubicBezTo>
                        <a:cubicBezTo>
                          <a:pt x="1" y="6"/>
                          <a:pt x="1" y="6"/>
                          <a:pt x="1" y="7"/>
                        </a:cubicBezTo>
                        <a:lnTo>
                          <a:pt x="1" y="7"/>
                        </a:lnTo>
                        <a:cubicBezTo>
                          <a:pt x="0" y="10"/>
                          <a:pt x="0" y="12"/>
                          <a:pt x="0" y="15"/>
                        </a:cubicBezTo>
                        <a:cubicBezTo>
                          <a:pt x="0" y="28"/>
                          <a:pt x="4" y="42"/>
                          <a:pt x="11" y="54"/>
                        </a:cubicBezTo>
                        <a:cubicBezTo>
                          <a:pt x="14" y="59"/>
                          <a:pt x="18" y="64"/>
                          <a:pt x="22" y="69"/>
                        </a:cubicBezTo>
                        <a:lnTo>
                          <a:pt x="22" y="7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0" name="Google Shape;260;p6"/>
                  <p:cNvSpPr/>
                  <p:nvPr/>
                </p:nvSpPr>
                <p:spPr>
                  <a:xfrm rot="-8100000">
                    <a:off x="2499675" y="6765654"/>
                    <a:ext cx="18720" cy="15672"/>
                  </a:xfrm>
                  <a:custGeom>
                    <a:avLst/>
                    <a:gdLst/>
                    <a:ahLst/>
                    <a:cxnLst/>
                    <a:rect l="l" t="t" r="r" b="b"/>
                    <a:pathLst>
                      <a:path w="43" h="36" extrusionOk="0">
                        <a:moveTo>
                          <a:pt x="12" y="35"/>
                        </a:moveTo>
                        <a:lnTo>
                          <a:pt x="12" y="35"/>
                        </a:lnTo>
                        <a:cubicBezTo>
                          <a:pt x="17" y="34"/>
                          <a:pt x="21" y="32"/>
                          <a:pt x="25" y="30"/>
                        </a:cubicBezTo>
                        <a:cubicBezTo>
                          <a:pt x="30" y="27"/>
                          <a:pt x="35" y="23"/>
                          <a:pt x="39" y="19"/>
                        </a:cubicBezTo>
                        <a:lnTo>
                          <a:pt x="39" y="19"/>
                        </a:lnTo>
                        <a:cubicBezTo>
                          <a:pt x="40" y="19"/>
                          <a:pt x="41" y="17"/>
                          <a:pt x="42" y="16"/>
                        </a:cubicBezTo>
                        <a:cubicBezTo>
                          <a:pt x="43" y="14"/>
                          <a:pt x="43" y="11"/>
                          <a:pt x="43" y="10"/>
                        </a:cubicBezTo>
                        <a:cubicBezTo>
                          <a:pt x="43" y="8"/>
                          <a:pt x="43" y="7"/>
                          <a:pt x="42" y="5"/>
                        </a:cubicBezTo>
                        <a:cubicBezTo>
                          <a:pt x="41" y="3"/>
                          <a:pt x="39" y="2"/>
                          <a:pt x="38" y="1"/>
                        </a:cubicBezTo>
                        <a:cubicBezTo>
                          <a:pt x="36" y="0"/>
                          <a:pt x="34" y="0"/>
                          <a:pt x="32" y="0"/>
                        </a:cubicBezTo>
                        <a:cubicBezTo>
                          <a:pt x="30" y="0"/>
                          <a:pt x="29" y="0"/>
                          <a:pt x="27" y="1"/>
                        </a:cubicBezTo>
                        <a:cubicBezTo>
                          <a:pt x="27" y="1"/>
                          <a:pt x="26" y="1"/>
                          <a:pt x="26" y="2"/>
                        </a:cubicBezTo>
                        <a:lnTo>
                          <a:pt x="26" y="2"/>
                        </a:lnTo>
                        <a:cubicBezTo>
                          <a:pt x="25" y="2"/>
                          <a:pt x="23" y="3"/>
                          <a:pt x="21" y="4"/>
                        </a:cubicBezTo>
                        <a:cubicBezTo>
                          <a:pt x="14" y="8"/>
                          <a:pt x="7" y="14"/>
                          <a:pt x="2" y="21"/>
                        </a:cubicBezTo>
                        <a:lnTo>
                          <a:pt x="2" y="21"/>
                        </a:lnTo>
                        <a:lnTo>
                          <a:pt x="1" y="22"/>
                        </a:lnTo>
                        <a:cubicBezTo>
                          <a:pt x="0" y="23"/>
                          <a:pt x="0" y="25"/>
                          <a:pt x="0" y="27"/>
                        </a:cubicBezTo>
                        <a:cubicBezTo>
                          <a:pt x="0" y="28"/>
                          <a:pt x="0" y="29"/>
                          <a:pt x="1" y="31"/>
                        </a:cubicBezTo>
                        <a:cubicBezTo>
                          <a:pt x="2" y="32"/>
                          <a:pt x="3" y="34"/>
                          <a:pt x="5" y="35"/>
                        </a:cubicBezTo>
                        <a:cubicBezTo>
                          <a:pt x="6" y="35"/>
                          <a:pt x="8" y="36"/>
                          <a:pt x="9" y="36"/>
                        </a:cubicBezTo>
                        <a:cubicBezTo>
                          <a:pt x="10" y="36"/>
                          <a:pt x="11" y="36"/>
                          <a:pt x="12"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1" name="Google Shape;261;p6"/>
                  <p:cNvSpPr/>
                  <p:nvPr/>
                </p:nvSpPr>
                <p:spPr>
                  <a:xfrm rot="-8100000">
                    <a:off x="2430524" y="6806462"/>
                    <a:ext cx="14802" cy="23944"/>
                  </a:xfrm>
                  <a:custGeom>
                    <a:avLst/>
                    <a:gdLst/>
                    <a:ahLst/>
                    <a:cxnLst/>
                    <a:rect l="l" t="t" r="r" b="b"/>
                    <a:pathLst>
                      <a:path w="34" h="55" extrusionOk="0">
                        <a:moveTo>
                          <a:pt x="12" y="55"/>
                        </a:moveTo>
                        <a:lnTo>
                          <a:pt x="15" y="55"/>
                        </a:lnTo>
                        <a:lnTo>
                          <a:pt x="20" y="55"/>
                        </a:lnTo>
                        <a:lnTo>
                          <a:pt x="20" y="55"/>
                        </a:lnTo>
                        <a:cubicBezTo>
                          <a:pt x="22" y="55"/>
                          <a:pt x="23" y="55"/>
                          <a:pt x="24" y="54"/>
                        </a:cubicBezTo>
                        <a:cubicBezTo>
                          <a:pt x="24" y="53"/>
                          <a:pt x="25" y="53"/>
                          <a:pt x="26" y="52"/>
                        </a:cubicBezTo>
                        <a:cubicBezTo>
                          <a:pt x="38" y="44"/>
                          <a:pt x="35" y="17"/>
                          <a:pt x="29" y="6"/>
                        </a:cubicBezTo>
                        <a:lnTo>
                          <a:pt x="29" y="6"/>
                        </a:lnTo>
                        <a:cubicBezTo>
                          <a:pt x="28" y="5"/>
                          <a:pt x="26" y="3"/>
                          <a:pt x="24" y="2"/>
                        </a:cubicBezTo>
                        <a:cubicBezTo>
                          <a:pt x="21" y="1"/>
                          <a:pt x="19" y="0"/>
                          <a:pt x="16" y="0"/>
                        </a:cubicBezTo>
                        <a:cubicBezTo>
                          <a:pt x="13" y="0"/>
                          <a:pt x="10" y="1"/>
                          <a:pt x="8" y="2"/>
                        </a:cubicBezTo>
                        <a:cubicBezTo>
                          <a:pt x="5" y="3"/>
                          <a:pt x="3" y="5"/>
                          <a:pt x="2" y="8"/>
                        </a:cubicBezTo>
                        <a:cubicBezTo>
                          <a:pt x="1" y="9"/>
                          <a:pt x="0" y="11"/>
                          <a:pt x="0" y="13"/>
                        </a:cubicBezTo>
                        <a:lnTo>
                          <a:pt x="0" y="13"/>
                        </a:lnTo>
                        <a:cubicBezTo>
                          <a:pt x="0" y="15"/>
                          <a:pt x="0" y="17"/>
                          <a:pt x="0" y="19"/>
                        </a:cubicBezTo>
                        <a:cubicBezTo>
                          <a:pt x="0" y="27"/>
                          <a:pt x="1" y="35"/>
                          <a:pt x="4" y="42"/>
                        </a:cubicBezTo>
                        <a:lnTo>
                          <a:pt x="4" y="42"/>
                        </a:lnTo>
                        <a:cubicBezTo>
                          <a:pt x="4" y="44"/>
                          <a:pt x="4" y="45"/>
                          <a:pt x="5" y="46"/>
                        </a:cubicBezTo>
                        <a:cubicBezTo>
                          <a:pt x="6" y="49"/>
                          <a:pt x="9" y="51"/>
                          <a:pt x="12" y="53"/>
                        </a:cubicBezTo>
                        <a:lnTo>
                          <a:pt x="13" y="53"/>
                        </a:lnTo>
                        <a:lnTo>
                          <a:pt x="12" y="55"/>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2" name="Google Shape;262;p6"/>
                  <p:cNvSpPr/>
                  <p:nvPr/>
                </p:nvSpPr>
                <p:spPr>
                  <a:xfrm rot="-8100000">
                    <a:off x="2458302" y="6817306"/>
                    <a:ext cx="24815" cy="16108"/>
                  </a:xfrm>
                  <a:custGeom>
                    <a:avLst/>
                    <a:gdLst/>
                    <a:ahLst/>
                    <a:cxnLst/>
                    <a:rect l="l" t="t" r="r" b="b"/>
                    <a:pathLst>
                      <a:path w="57" h="37" extrusionOk="0">
                        <a:moveTo>
                          <a:pt x="4" y="20"/>
                        </a:moveTo>
                        <a:lnTo>
                          <a:pt x="4" y="20"/>
                        </a:lnTo>
                        <a:cubicBezTo>
                          <a:pt x="6" y="21"/>
                          <a:pt x="8" y="23"/>
                          <a:pt x="11" y="25"/>
                        </a:cubicBezTo>
                        <a:cubicBezTo>
                          <a:pt x="21" y="32"/>
                          <a:pt x="34" y="35"/>
                          <a:pt x="47" y="37"/>
                        </a:cubicBezTo>
                        <a:cubicBezTo>
                          <a:pt x="55" y="40"/>
                          <a:pt x="62" y="25"/>
                          <a:pt x="54" y="20"/>
                        </a:cubicBezTo>
                        <a:lnTo>
                          <a:pt x="54" y="20"/>
                        </a:lnTo>
                        <a:cubicBezTo>
                          <a:pt x="50" y="17"/>
                          <a:pt x="45" y="14"/>
                          <a:pt x="41" y="11"/>
                        </a:cubicBezTo>
                        <a:cubicBezTo>
                          <a:pt x="32" y="6"/>
                          <a:pt x="22" y="2"/>
                          <a:pt x="13" y="0"/>
                        </a:cubicBezTo>
                        <a:lnTo>
                          <a:pt x="13" y="0"/>
                        </a:lnTo>
                        <a:cubicBezTo>
                          <a:pt x="12" y="0"/>
                          <a:pt x="12" y="0"/>
                          <a:pt x="11" y="0"/>
                        </a:cubicBezTo>
                        <a:cubicBezTo>
                          <a:pt x="9" y="0"/>
                          <a:pt x="7" y="0"/>
                          <a:pt x="6" y="1"/>
                        </a:cubicBezTo>
                        <a:cubicBezTo>
                          <a:pt x="4" y="2"/>
                          <a:pt x="3" y="3"/>
                          <a:pt x="2" y="5"/>
                        </a:cubicBezTo>
                        <a:cubicBezTo>
                          <a:pt x="1" y="6"/>
                          <a:pt x="0" y="9"/>
                          <a:pt x="0" y="11"/>
                        </a:cubicBezTo>
                        <a:cubicBezTo>
                          <a:pt x="0" y="13"/>
                          <a:pt x="1" y="15"/>
                          <a:pt x="2" y="17"/>
                        </a:cubicBezTo>
                        <a:cubicBezTo>
                          <a:pt x="2" y="18"/>
                          <a:pt x="3" y="19"/>
                          <a:pt x="4" y="19"/>
                        </a:cubicBezTo>
                        <a:lnTo>
                          <a:pt x="4" y="2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3" name="Google Shape;263;p6"/>
                  <p:cNvSpPr/>
                  <p:nvPr/>
                </p:nvSpPr>
                <p:spPr>
                  <a:xfrm rot="-8100000">
                    <a:off x="2489877" y="6805364"/>
                    <a:ext cx="20461" cy="15672"/>
                  </a:xfrm>
                  <a:custGeom>
                    <a:avLst/>
                    <a:gdLst/>
                    <a:ahLst/>
                    <a:cxnLst/>
                    <a:rect l="l" t="t" r="r" b="b"/>
                    <a:pathLst>
                      <a:path w="47" h="36" extrusionOk="0">
                        <a:moveTo>
                          <a:pt x="10" y="35"/>
                        </a:moveTo>
                        <a:lnTo>
                          <a:pt x="10" y="35"/>
                        </a:lnTo>
                        <a:cubicBezTo>
                          <a:pt x="11" y="36"/>
                          <a:pt x="12" y="36"/>
                          <a:pt x="13" y="36"/>
                        </a:cubicBezTo>
                        <a:cubicBezTo>
                          <a:pt x="15" y="36"/>
                          <a:pt x="17" y="35"/>
                          <a:pt x="19" y="34"/>
                        </a:cubicBezTo>
                        <a:cubicBezTo>
                          <a:pt x="21" y="33"/>
                          <a:pt x="22" y="32"/>
                          <a:pt x="23" y="30"/>
                        </a:cubicBezTo>
                        <a:lnTo>
                          <a:pt x="24" y="29"/>
                        </a:lnTo>
                        <a:lnTo>
                          <a:pt x="30" y="26"/>
                        </a:lnTo>
                        <a:cubicBezTo>
                          <a:pt x="34" y="23"/>
                          <a:pt x="39" y="21"/>
                          <a:pt x="43" y="18"/>
                        </a:cubicBezTo>
                        <a:lnTo>
                          <a:pt x="43" y="18"/>
                        </a:lnTo>
                        <a:cubicBezTo>
                          <a:pt x="44" y="17"/>
                          <a:pt x="45" y="16"/>
                          <a:pt x="46" y="15"/>
                        </a:cubicBezTo>
                        <a:cubicBezTo>
                          <a:pt x="47" y="13"/>
                          <a:pt x="47" y="12"/>
                          <a:pt x="47" y="10"/>
                        </a:cubicBezTo>
                        <a:cubicBezTo>
                          <a:pt x="47" y="8"/>
                          <a:pt x="47" y="6"/>
                          <a:pt x="46" y="5"/>
                        </a:cubicBezTo>
                        <a:cubicBezTo>
                          <a:pt x="45" y="3"/>
                          <a:pt x="43" y="2"/>
                          <a:pt x="42" y="1"/>
                        </a:cubicBezTo>
                        <a:cubicBezTo>
                          <a:pt x="40" y="0"/>
                          <a:pt x="39" y="0"/>
                          <a:pt x="37" y="0"/>
                        </a:cubicBezTo>
                        <a:lnTo>
                          <a:pt x="36" y="0"/>
                        </a:lnTo>
                        <a:lnTo>
                          <a:pt x="36" y="0"/>
                        </a:lnTo>
                        <a:cubicBezTo>
                          <a:pt x="27" y="0"/>
                          <a:pt x="18" y="3"/>
                          <a:pt x="11" y="7"/>
                        </a:cubicBezTo>
                        <a:cubicBezTo>
                          <a:pt x="8" y="9"/>
                          <a:pt x="6" y="9"/>
                          <a:pt x="5" y="11"/>
                        </a:cubicBezTo>
                        <a:lnTo>
                          <a:pt x="5" y="11"/>
                        </a:lnTo>
                        <a:cubicBezTo>
                          <a:pt x="3" y="12"/>
                          <a:pt x="2" y="13"/>
                          <a:pt x="2" y="14"/>
                        </a:cubicBezTo>
                        <a:cubicBezTo>
                          <a:pt x="0" y="16"/>
                          <a:pt x="0" y="18"/>
                          <a:pt x="0" y="21"/>
                        </a:cubicBezTo>
                        <a:cubicBezTo>
                          <a:pt x="0" y="23"/>
                          <a:pt x="0" y="27"/>
                          <a:pt x="2" y="29"/>
                        </a:cubicBezTo>
                        <a:cubicBezTo>
                          <a:pt x="3" y="31"/>
                          <a:pt x="5" y="33"/>
                          <a:pt x="7" y="34"/>
                        </a:cubicBezTo>
                        <a:cubicBezTo>
                          <a:pt x="8" y="35"/>
                          <a:pt x="9" y="35"/>
                          <a:pt x="10"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4" name="Google Shape;264;p6"/>
                  <p:cNvSpPr/>
                  <p:nvPr/>
                </p:nvSpPr>
                <p:spPr>
                  <a:xfrm rot="-8100000">
                    <a:off x="2864236" y="6742373"/>
                    <a:ext cx="26556" cy="29603"/>
                  </a:xfrm>
                  <a:custGeom>
                    <a:avLst/>
                    <a:gdLst/>
                    <a:ahLst/>
                    <a:cxnLst/>
                    <a:rect l="l" t="t" r="r" b="b"/>
                    <a:pathLst>
                      <a:path w="61" h="68" extrusionOk="0">
                        <a:moveTo>
                          <a:pt x="23" y="66"/>
                        </a:moveTo>
                        <a:lnTo>
                          <a:pt x="23" y="66"/>
                        </a:lnTo>
                        <a:cubicBezTo>
                          <a:pt x="36" y="57"/>
                          <a:pt x="46" y="45"/>
                          <a:pt x="54" y="32"/>
                        </a:cubicBezTo>
                        <a:cubicBezTo>
                          <a:pt x="56" y="28"/>
                          <a:pt x="58" y="24"/>
                          <a:pt x="60" y="20"/>
                        </a:cubicBezTo>
                        <a:lnTo>
                          <a:pt x="60" y="20"/>
                        </a:lnTo>
                        <a:cubicBezTo>
                          <a:pt x="61" y="18"/>
                          <a:pt x="61" y="16"/>
                          <a:pt x="61" y="14"/>
                        </a:cubicBezTo>
                        <a:cubicBezTo>
                          <a:pt x="61" y="12"/>
                          <a:pt x="60" y="9"/>
                          <a:pt x="59" y="7"/>
                        </a:cubicBezTo>
                        <a:cubicBezTo>
                          <a:pt x="57" y="5"/>
                          <a:pt x="56" y="3"/>
                          <a:pt x="54" y="2"/>
                        </a:cubicBezTo>
                        <a:cubicBezTo>
                          <a:pt x="52" y="1"/>
                          <a:pt x="49" y="0"/>
                          <a:pt x="47" y="0"/>
                        </a:cubicBezTo>
                        <a:cubicBezTo>
                          <a:pt x="44" y="0"/>
                          <a:pt x="42" y="1"/>
                          <a:pt x="40" y="2"/>
                        </a:cubicBezTo>
                        <a:lnTo>
                          <a:pt x="39" y="3"/>
                        </a:lnTo>
                        <a:lnTo>
                          <a:pt x="39" y="3"/>
                        </a:lnTo>
                        <a:cubicBezTo>
                          <a:pt x="26" y="12"/>
                          <a:pt x="15" y="24"/>
                          <a:pt x="7" y="38"/>
                        </a:cubicBezTo>
                        <a:cubicBezTo>
                          <a:pt x="5" y="41"/>
                          <a:pt x="3" y="45"/>
                          <a:pt x="2" y="48"/>
                        </a:cubicBezTo>
                        <a:lnTo>
                          <a:pt x="2" y="48"/>
                        </a:lnTo>
                        <a:cubicBezTo>
                          <a:pt x="1" y="50"/>
                          <a:pt x="0" y="52"/>
                          <a:pt x="0" y="54"/>
                        </a:cubicBezTo>
                        <a:cubicBezTo>
                          <a:pt x="0" y="56"/>
                          <a:pt x="0" y="59"/>
                          <a:pt x="2" y="61"/>
                        </a:cubicBezTo>
                        <a:cubicBezTo>
                          <a:pt x="3" y="63"/>
                          <a:pt x="6" y="64"/>
                          <a:pt x="8" y="66"/>
                        </a:cubicBezTo>
                        <a:cubicBezTo>
                          <a:pt x="10" y="67"/>
                          <a:pt x="12" y="68"/>
                          <a:pt x="15" y="68"/>
                        </a:cubicBezTo>
                        <a:cubicBezTo>
                          <a:pt x="17" y="68"/>
                          <a:pt x="20" y="68"/>
                          <a:pt x="23" y="6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5" name="Google Shape;265;p6"/>
                  <p:cNvSpPr/>
                  <p:nvPr/>
                </p:nvSpPr>
                <p:spPr>
                  <a:xfrm rot="-8100000">
                    <a:off x="2860870" y="6706171"/>
                    <a:ext cx="34828" cy="23509"/>
                  </a:xfrm>
                  <a:custGeom>
                    <a:avLst/>
                    <a:gdLst/>
                    <a:ahLst/>
                    <a:cxnLst/>
                    <a:rect l="l" t="t" r="r" b="b"/>
                    <a:pathLst>
                      <a:path w="80" h="54" extrusionOk="0">
                        <a:moveTo>
                          <a:pt x="17" y="53"/>
                        </a:moveTo>
                        <a:lnTo>
                          <a:pt x="17" y="53"/>
                        </a:lnTo>
                        <a:cubicBezTo>
                          <a:pt x="21" y="52"/>
                          <a:pt x="26" y="50"/>
                          <a:pt x="30" y="47"/>
                        </a:cubicBezTo>
                        <a:cubicBezTo>
                          <a:pt x="34" y="44"/>
                          <a:pt x="37" y="43"/>
                          <a:pt x="40" y="40"/>
                        </a:cubicBezTo>
                        <a:lnTo>
                          <a:pt x="40" y="40"/>
                        </a:lnTo>
                        <a:cubicBezTo>
                          <a:pt x="46" y="36"/>
                          <a:pt x="52" y="33"/>
                          <a:pt x="58" y="29"/>
                        </a:cubicBezTo>
                        <a:cubicBezTo>
                          <a:pt x="62" y="26"/>
                          <a:pt x="67" y="24"/>
                          <a:pt x="72" y="21"/>
                        </a:cubicBezTo>
                        <a:lnTo>
                          <a:pt x="72" y="21"/>
                        </a:lnTo>
                        <a:cubicBezTo>
                          <a:pt x="73" y="21"/>
                          <a:pt x="73" y="20"/>
                          <a:pt x="74" y="20"/>
                        </a:cubicBezTo>
                        <a:cubicBezTo>
                          <a:pt x="76" y="19"/>
                          <a:pt x="77" y="17"/>
                          <a:pt x="78" y="16"/>
                        </a:cubicBezTo>
                        <a:cubicBezTo>
                          <a:pt x="79" y="14"/>
                          <a:pt x="80" y="13"/>
                          <a:pt x="80" y="11"/>
                        </a:cubicBezTo>
                        <a:cubicBezTo>
                          <a:pt x="80" y="9"/>
                          <a:pt x="79" y="7"/>
                          <a:pt x="78" y="6"/>
                        </a:cubicBezTo>
                        <a:cubicBezTo>
                          <a:pt x="77" y="4"/>
                          <a:pt x="75" y="1"/>
                          <a:pt x="74" y="1"/>
                        </a:cubicBezTo>
                        <a:cubicBezTo>
                          <a:pt x="72" y="0"/>
                          <a:pt x="71" y="0"/>
                          <a:pt x="69" y="0"/>
                        </a:cubicBezTo>
                        <a:cubicBezTo>
                          <a:pt x="67" y="0"/>
                          <a:pt x="66" y="0"/>
                          <a:pt x="65" y="1"/>
                        </a:cubicBezTo>
                        <a:cubicBezTo>
                          <a:pt x="43" y="6"/>
                          <a:pt x="12" y="14"/>
                          <a:pt x="1" y="36"/>
                        </a:cubicBezTo>
                        <a:lnTo>
                          <a:pt x="1" y="36"/>
                        </a:lnTo>
                        <a:cubicBezTo>
                          <a:pt x="0" y="38"/>
                          <a:pt x="0" y="40"/>
                          <a:pt x="0" y="41"/>
                        </a:cubicBezTo>
                        <a:cubicBezTo>
                          <a:pt x="0" y="43"/>
                          <a:pt x="1" y="46"/>
                          <a:pt x="2" y="48"/>
                        </a:cubicBezTo>
                        <a:cubicBezTo>
                          <a:pt x="3" y="50"/>
                          <a:pt x="4" y="51"/>
                          <a:pt x="6" y="52"/>
                        </a:cubicBezTo>
                        <a:cubicBezTo>
                          <a:pt x="8" y="53"/>
                          <a:pt x="11" y="54"/>
                          <a:pt x="13" y="54"/>
                        </a:cubicBezTo>
                        <a:cubicBezTo>
                          <a:pt x="14" y="54"/>
                          <a:pt x="15" y="54"/>
                          <a:pt x="17" y="53"/>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6" name="Google Shape;266;p6"/>
                  <p:cNvSpPr/>
                  <p:nvPr/>
                </p:nvSpPr>
                <p:spPr>
                  <a:xfrm rot="-8100000">
                    <a:off x="2898789" y="6688673"/>
                    <a:ext cx="23944" cy="20026"/>
                  </a:xfrm>
                  <a:custGeom>
                    <a:avLst/>
                    <a:gdLst/>
                    <a:ahLst/>
                    <a:cxnLst/>
                    <a:rect l="l" t="t" r="r" b="b"/>
                    <a:pathLst>
                      <a:path w="55" h="46" extrusionOk="0">
                        <a:moveTo>
                          <a:pt x="4" y="22"/>
                        </a:moveTo>
                        <a:lnTo>
                          <a:pt x="4" y="22"/>
                        </a:lnTo>
                        <a:cubicBezTo>
                          <a:pt x="6" y="24"/>
                          <a:pt x="9" y="26"/>
                          <a:pt x="11" y="27"/>
                        </a:cubicBezTo>
                        <a:cubicBezTo>
                          <a:pt x="14" y="28"/>
                          <a:pt x="16" y="29"/>
                          <a:pt x="18" y="30"/>
                        </a:cubicBezTo>
                        <a:lnTo>
                          <a:pt x="18" y="30"/>
                        </a:lnTo>
                        <a:cubicBezTo>
                          <a:pt x="19" y="31"/>
                          <a:pt x="20" y="31"/>
                          <a:pt x="21" y="32"/>
                        </a:cubicBezTo>
                        <a:cubicBezTo>
                          <a:pt x="26" y="35"/>
                          <a:pt x="31" y="39"/>
                          <a:pt x="35" y="43"/>
                        </a:cubicBezTo>
                        <a:cubicBezTo>
                          <a:pt x="45" y="52"/>
                          <a:pt x="62" y="37"/>
                          <a:pt x="53" y="27"/>
                        </a:cubicBezTo>
                        <a:lnTo>
                          <a:pt x="53" y="27"/>
                        </a:lnTo>
                        <a:cubicBezTo>
                          <a:pt x="48" y="19"/>
                          <a:pt x="41" y="12"/>
                          <a:pt x="33" y="8"/>
                        </a:cubicBezTo>
                        <a:cubicBezTo>
                          <a:pt x="26" y="4"/>
                          <a:pt x="18" y="1"/>
                          <a:pt x="10" y="0"/>
                        </a:cubicBezTo>
                        <a:lnTo>
                          <a:pt x="10" y="0"/>
                        </a:lnTo>
                        <a:cubicBezTo>
                          <a:pt x="8" y="0"/>
                          <a:pt x="7" y="1"/>
                          <a:pt x="6" y="2"/>
                        </a:cubicBezTo>
                        <a:cubicBezTo>
                          <a:pt x="4" y="3"/>
                          <a:pt x="2" y="4"/>
                          <a:pt x="1" y="6"/>
                        </a:cubicBezTo>
                        <a:cubicBezTo>
                          <a:pt x="0" y="8"/>
                          <a:pt x="0" y="10"/>
                          <a:pt x="0" y="12"/>
                        </a:cubicBezTo>
                        <a:cubicBezTo>
                          <a:pt x="0" y="14"/>
                          <a:pt x="0" y="16"/>
                          <a:pt x="1" y="18"/>
                        </a:cubicBezTo>
                        <a:cubicBezTo>
                          <a:pt x="2" y="19"/>
                          <a:pt x="3" y="20"/>
                          <a:pt x="4" y="20"/>
                        </a:cubicBezTo>
                        <a:lnTo>
                          <a:pt x="4" y="2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7" name="Google Shape;267;p6"/>
                  <p:cNvSpPr/>
                  <p:nvPr/>
                </p:nvSpPr>
                <p:spPr>
                  <a:xfrm rot="-8100000">
                    <a:off x="2937301" y="6693814"/>
                    <a:ext cx="17414" cy="32215"/>
                  </a:xfrm>
                  <a:custGeom>
                    <a:avLst/>
                    <a:gdLst/>
                    <a:ahLst/>
                    <a:cxnLst/>
                    <a:rect l="l" t="t" r="r" b="b"/>
                    <a:pathLst>
                      <a:path w="40" h="74" extrusionOk="0">
                        <a:moveTo>
                          <a:pt x="22" y="70"/>
                        </a:moveTo>
                        <a:cubicBezTo>
                          <a:pt x="30" y="79"/>
                          <a:pt x="45" y="70"/>
                          <a:pt x="38" y="59"/>
                        </a:cubicBezTo>
                        <a:lnTo>
                          <a:pt x="38" y="59"/>
                        </a:lnTo>
                        <a:cubicBezTo>
                          <a:pt x="36" y="57"/>
                          <a:pt x="35" y="55"/>
                          <a:pt x="34" y="52"/>
                        </a:cubicBezTo>
                        <a:cubicBezTo>
                          <a:pt x="25" y="38"/>
                          <a:pt x="20" y="22"/>
                          <a:pt x="17" y="6"/>
                        </a:cubicBezTo>
                        <a:lnTo>
                          <a:pt x="17" y="6"/>
                        </a:lnTo>
                        <a:cubicBezTo>
                          <a:pt x="17" y="6"/>
                          <a:pt x="16" y="6"/>
                          <a:pt x="16" y="5"/>
                        </a:cubicBezTo>
                        <a:cubicBezTo>
                          <a:pt x="15" y="3"/>
                          <a:pt x="14" y="2"/>
                          <a:pt x="13" y="2"/>
                        </a:cubicBezTo>
                        <a:cubicBezTo>
                          <a:pt x="12" y="1"/>
                          <a:pt x="10" y="0"/>
                          <a:pt x="9" y="0"/>
                        </a:cubicBezTo>
                        <a:cubicBezTo>
                          <a:pt x="7" y="0"/>
                          <a:pt x="5" y="1"/>
                          <a:pt x="4" y="2"/>
                        </a:cubicBezTo>
                        <a:cubicBezTo>
                          <a:pt x="2" y="2"/>
                          <a:pt x="2" y="3"/>
                          <a:pt x="1" y="5"/>
                        </a:cubicBezTo>
                        <a:cubicBezTo>
                          <a:pt x="1" y="6"/>
                          <a:pt x="0" y="6"/>
                          <a:pt x="0" y="7"/>
                        </a:cubicBezTo>
                        <a:lnTo>
                          <a:pt x="0" y="7"/>
                        </a:lnTo>
                        <a:cubicBezTo>
                          <a:pt x="0" y="10"/>
                          <a:pt x="0" y="13"/>
                          <a:pt x="0" y="16"/>
                        </a:cubicBezTo>
                        <a:cubicBezTo>
                          <a:pt x="0" y="29"/>
                          <a:pt x="3" y="43"/>
                          <a:pt x="10" y="55"/>
                        </a:cubicBezTo>
                        <a:cubicBezTo>
                          <a:pt x="13" y="60"/>
                          <a:pt x="17" y="65"/>
                          <a:pt x="22" y="7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8" name="Google Shape;268;p6"/>
                  <p:cNvSpPr/>
                  <p:nvPr/>
                </p:nvSpPr>
                <p:spPr>
                  <a:xfrm rot="-8100000">
                    <a:off x="2952284" y="6735884"/>
                    <a:ext cx="19155" cy="16108"/>
                  </a:xfrm>
                  <a:custGeom>
                    <a:avLst/>
                    <a:gdLst/>
                    <a:ahLst/>
                    <a:cxnLst/>
                    <a:rect l="l" t="t" r="r" b="b"/>
                    <a:pathLst>
                      <a:path w="44" h="37" extrusionOk="0">
                        <a:moveTo>
                          <a:pt x="13" y="37"/>
                        </a:moveTo>
                        <a:lnTo>
                          <a:pt x="13" y="37"/>
                        </a:lnTo>
                        <a:cubicBezTo>
                          <a:pt x="17" y="35"/>
                          <a:pt x="22" y="33"/>
                          <a:pt x="26" y="31"/>
                        </a:cubicBezTo>
                        <a:cubicBezTo>
                          <a:pt x="31" y="28"/>
                          <a:pt x="35" y="25"/>
                          <a:pt x="39" y="21"/>
                        </a:cubicBezTo>
                        <a:lnTo>
                          <a:pt x="39" y="21"/>
                        </a:lnTo>
                        <a:cubicBezTo>
                          <a:pt x="41" y="20"/>
                          <a:pt x="42" y="18"/>
                          <a:pt x="43" y="17"/>
                        </a:cubicBezTo>
                        <a:cubicBezTo>
                          <a:pt x="44" y="15"/>
                          <a:pt x="44" y="13"/>
                          <a:pt x="44" y="11"/>
                        </a:cubicBezTo>
                        <a:cubicBezTo>
                          <a:pt x="44" y="9"/>
                          <a:pt x="44" y="6"/>
                          <a:pt x="43" y="5"/>
                        </a:cubicBezTo>
                        <a:cubicBezTo>
                          <a:pt x="42" y="3"/>
                          <a:pt x="39" y="2"/>
                          <a:pt x="38" y="1"/>
                        </a:cubicBezTo>
                        <a:cubicBezTo>
                          <a:pt x="36" y="0"/>
                          <a:pt x="35" y="0"/>
                          <a:pt x="33" y="0"/>
                        </a:cubicBezTo>
                        <a:cubicBezTo>
                          <a:pt x="31" y="0"/>
                          <a:pt x="29" y="0"/>
                          <a:pt x="27" y="1"/>
                        </a:cubicBezTo>
                        <a:lnTo>
                          <a:pt x="26" y="2"/>
                        </a:lnTo>
                        <a:lnTo>
                          <a:pt x="26" y="2"/>
                        </a:lnTo>
                        <a:cubicBezTo>
                          <a:pt x="25" y="2"/>
                          <a:pt x="23" y="3"/>
                          <a:pt x="22" y="4"/>
                        </a:cubicBezTo>
                        <a:cubicBezTo>
                          <a:pt x="14" y="8"/>
                          <a:pt x="8" y="14"/>
                          <a:pt x="2" y="21"/>
                        </a:cubicBezTo>
                        <a:lnTo>
                          <a:pt x="2" y="21"/>
                        </a:lnTo>
                        <a:cubicBezTo>
                          <a:pt x="2" y="21"/>
                          <a:pt x="1" y="21"/>
                          <a:pt x="1" y="22"/>
                        </a:cubicBezTo>
                        <a:cubicBezTo>
                          <a:pt x="0" y="24"/>
                          <a:pt x="0" y="25"/>
                          <a:pt x="0" y="27"/>
                        </a:cubicBezTo>
                        <a:cubicBezTo>
                          <a:pt x="0" y="28"/>
                          <a:pt x="0" y="29"/>
                          <a:pt x="1" y="31"/>
                        </a:cubicBezTo>
                        <a:cubicBezTo>
                          <a:pt x="1" y="32"/>
                          <a:pt x="3" y="34"/>
                          <a:pt x="5" y="35"/>
                        </a:cubicBezTo>
                        <a:cubicBezTo>
                          <a:pt x="6" y="36"/>
                          <a:pt x="8" y="36"/>
                          <a:pt x="9" y="36"/>
                        </a:cubicBezTo>
                        <a:cubicBezTo>
                          <a:pt x="11" y="36"/>
                          <a:pt x="12" y="36"/>
                          <a:pt x="13" y="35"/>
                        </a:cubicBezTo>
                        <a:lnTo>
                          <a:pt x="13" y="3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9" name="Google Shape;269;p6"/>
                  <p:cNvSpPr/>
                  <p:nvPr/>
                </p:nvSpPr>
                <p:spPr>
                  <a:xfrm rot="-8100000">
                    <a:off x="2883069" y="6776846"/>
                    <a:ext cx="15672" cy="24379"/>
                  </a:xfrm>
                  <a:custGeom>
                    <a:avLst/>
                    <a:gdLst/>
                    <a:ahLst/>
                    <a:cxnLst/>
                    <a:rect l="l" t="t" r="r" b="b"/>
                    <a:pathLst>
                      <a:path w="36" h="56" extrusionOk="0">
                        <a:moveTo>
                          <a:pt x="13" y="56"/>
                        </a:moveTo>
                        <a:lnTo>
                          <a:pt x="17" y="56"/>
                        </a:lnTo>
                        <a:lnTo>
                          <a:pt x="22" y="56"/>
                        </a:lnTo>
                        <a:lnTo>
                          <a:pt x="22" y="56"/>
                        </a:lnTo>
                        <a:cubicBezTo>
                          <a:pt x="23" y="56"/>
                          <a:pt x="24" y="55"/>
                          <a:pt x="25" y="55"/>
                        </a:cubicBezTo>
                        <a:cubicBezTo>
                          <a:pt x="26" y="54"/>
                          <a:pt x="26" y="54"/>
                          <a:pt x="27" y="53"/>
                        </a:cubicBezTo>
                        <a:cubicBezTo>
                          <a:pt x="40" y="45"/>
                          <a:pt x="37" y="18"/>
                          <a:pt x="30" y="8"/>
                        </a:cubicBezTo>
                        <a:lnTo>
                          <a:pt x="30" y="8"/>
                        </a:lnTo>
                        <a:cubicBezTo>
                          <a:pt x="29" y="5"/>
                          <a:pt x="27" y="3"/>
                          <a:pt x="25" y="2"/>
                        </a:cubicBezTo>
                        <a:cubicBezTo>
                          <a:pt x="22" y="0"/>
                          <a:pt x="18" y="0"/>
                          <a:pt x="16" y="0"/>
                        </a:cubicBezTo>
                        <a:cubicBezTo>
                          <a:pt x="13" y="0"/>
                          <a:pt x="11" y="0"/>
                          <a:pt x="8" y="2"/>
                        </a:cubicBezTo>
                        <a:cubicBezTo>
                          <a:pt x="5" y="3"/>
                          <a:pt x="4" y="6"/>
                          <a:pt x="3" y="8"/>
                        </a:cubicBezTo>
                        <a:cubicBezTo>
                          <a:pt x="1" y="10"/>
                          <a:pt x="1" y="12"/>
                          <a:pt x="0" y="14"/>
                        </a:cubicBezTo>
                        <a:lnTo>
                          <a:pt x="0" y="14"/>
                        </a:lnTo>
                        <a:cubicBezTo>
                          <a:pt x="0" y="16"/>
                          <a:pt x="0" y="18"/>
                          <a:pt x="0" y="20"/>
                        </a:cubicBezTo>
                        <a:cubicBezTo>
                          <a:pt x="0" y="28"/>
                          <a:pt x="2" y="36"/>
                          <a:pt x="4" y="44"/>
                        </a:cubicBezTo>
                        <a:lnTo>
                          <a:pt x="4" y="44"/>
                        </a:lnTo>
                        <a:cubicBezTo>
                          <a:pt x="5" y="45"/>
                          <a:pt x="5" y="47"/>
                          <a:pt x="6" y="48"/>
                        </a:cubicBezTo>
                        <a:cubicBezTo>
                          <a:pt x="7" y="51"/>
                          <a:pt x="10" y="53"/>
                          <a:pt x="12" y="54"/>
                        </a:cubicBezTo>
                        <a:cubicBezTo>
                          <a:pt x="13" y="54"/>
                          <a:pt x="13" y="55"/>
                          <a:pt x="13" y="55"/>
                        </a:cubicBezTo>
                        <a:lnTo>
                          <a:pt x="13" y="5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70" name="Google Shape;270;p6"/>
                  <p:cNvSpPr/>
                  <p:nvPr/>
                </p:nvSpPr>
                <p:spPr>
                  <a:xfrm rot="-8100000">
                    <a:off x="2911219" y="6787229"/>
                    <a:ext cx="25250" cy="16543"/>
                  </a:xfrm>
                  <a:custGeom>
                    <a:avLst/>
                    <a:gdLst/>
                    <a:ahLst/>
                    <a:cxnLst/>
                    <a:rect l="l" t="t" r="r" b="b"/>
                    <a:pathLst>
                      <a:path w="58" h="38" extrusionOk="0">
                        <a:moveTo>
                          <a:pt x="4" y="20"/>
                        </a:moveTo>
                        <a:lnTo>
                          <a:pt x="4" y="20"/>
                        </a:lnTo>
                        <a:cubicBezTo>
                          <a:pt x="7" y="22"/>
                          <a:pt x="9" y="23"/>
                          <a:pt x="12" y="25"/>
                        </a:cubicBezTo>
                        <a:cubicBezTo>
                          <a:pt x="23" y="31"/>
                          <a:pt x="35" y="36"/>
                          <a:pt x="47" y="38"/>
                        </a:cubicBezTo>
                        <a:cubicBezTo>
                          <a:pt x="56" y="40"/>
                          <a:pt x="63" y="26"/>
                          <a:pt x="55" y="21"/>
                        </a:cubicBezTo>
                        <a:lnTo>
                          <a:pt x="55" y="21"/>
                        </a:lnTo>
                        <a:cubicBezTo>
                          <a:pt x="50" y="17"/>
                          <a:pt x="46" y="14"/>
                          <a:pt x="41" y="11"/>
                        </a:cubicBezTo>
                        <a:cubicBezTo>
                          <a:pt x="32" y="6"/>
                          <a:pt x="23" y="3"/>
                          <a:pt x="13" y="0"/>
                        </a:cubicBezTo>
                        <a:lnTo>
                          <a:pt x="13" y="0"/>
                        </a:lnTo>
                        <a:lnTo>
                          <a:pt x="12" y="0"/>
                        </a:lnTo>
                        <a:cubicBezTo>
                          <a:pt x="10" y="0"/>
                          <a:pt x="8" y="1"/>
                          <a:pt x="6" y="2"/>
                        </a:cubicBezTo>
                        <a:cubicBezTo>
                          <a:pt x="4" y="3"/>
                          <a:pt x="3" y="4"/>
                          <a:pt x="2" y="6"/>
                        </a:cubicBezTo>
                        <a:cubicBezTo>
                          <a:pt x="1" y="8"/>
                          <a:pt x="0" y="10"/>
                          <a:pt x="0" y="12"/>
                        </a:cubicBezTo>
                        <a:cubicBezTo>
                          <a:pt x="0" y="14"/>
                          <a:pt x="1" y="15"/>
                          <a:pt x="2" y="17"/>
                        </a:cubicBezTo>
                        <a:cubicBezTo>
                          <a:pt x="3" y="18"/>
                          <a:pt x="3" y="19"/>
                          <a:pt x="4" y="2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71" name="Google Shape;271;p6"/>
                  <p:cNvSpPr/>
                  <p:nvPr/>
                </p:nvSpPr>
                <p:spPr>
                  <a:xfrm rot="-8100000">
                    <a:off x="2942640" y="6775658"/>
                    <a:ext cx="20897" cy="15672"/>
                  </a:xfrm>
                  <a:custGeom>
                    <a:avLst/>
                    <a:gdLst/>
                    <a:ahLst/>
                    <a:cxnLst/>
                    <a:rect l="l" t="t" r="r" b="b"/>
                    <a:pathLst>
                      <a:path w="48" h="36" extrusionOk="0">
                        <a:moveTo>
                          <a:pt x="10" y="36"/>
                        </a:moveTo>
                        <a:lnTo>
                          <a:pt x="10" y="36"/>
                        </a:lnTo>
                        <a:cubicBezTo>
                          <a:pt x="11" y="36"/>
                          <a:pt x="13" y="36"/>
                          <a:pt x="14" y="36"/>
                        </a:cubicBezTo>
                        <a:cubicBezTo>
                          <a:pt x="16" y="36"/>
                          <a:pt x="17" y="36"/>
                          <a:pt x="19" y="35"/>
                        </a:cubicBezTo>
                        <a:cubicBezTo>
                          <a:pt x="20" y="34"/>
                          <a:pt x="23" y="32"/>
                          <a:pt x="24" y="31"/>
                        </a:cubicBezTo>
                        <a:cubicBezTo>
                          <a:pt x="24" y="30"/>
                          <a:pt x="24" y="30"/>
                          <a:pt x="24" y="30"/>
                        </a:cubicBezTo>
                        <a:lnTo>
                          <a:pt x="30" y="27"/>
                        </a:lnTo>
                        <a:cubicBezTo>
                          <a:pt x="35" y="24"/>
                          <a:pt x="39" y="22"/>
                          <a:pt x="43" y="19"/>
                        </a:cubicBezTo>
                        <a:lnTo>
                          <a:pt x="43" y="19"/>
                        </a:lnTo>
                        <a:cubicBezTo>
                          <a:pt x="45" y="18"/>
                          <a:pt x="45" y="17"/>
                          <a:pt x="46" y="16"/>
                        </a:cubicBezTo>
                        <a:cubicBezTo>
                          <a:pt x="47" y="14"/>
                          <a:pt x="48" y="13"/>
                          <a:pt x="48" y="11"/>
                        </a:cubicBezTo>
                        <a:cubicBezTo>
                          <a:pt x="48" y="9"/>
                          <a:pt x="47" y="7"/>
                          <a:pt x="46" y="6"/>
                        </a:cubicBezTo>
                        <a:cubicBezTo>
                          <a:pt x="45" y="4"/>
                          <a:pt x="43" y="3"/>
                          <a:pt x="42" y="2"/>
                        </a:cubicBezTo>
                        <a:cubicBezTo>
                          <a:pt x="40" y="1"/>
                          <a:pt x="39" y="0"/>
                          <a:pt x="37" y="0"/>
                        </a:cubicBezTo>
                        <a:lnTo>
                          <a:pt x="37" y="0"/>
                        </a:lnTo>
                        <a:lnTo>
                          <a:pt x="37" y="0"/>
                        </a:lnTo>
                        <a:cubicBezTo>
                          <a:pt x="28" y="1"/>
                          <a:pt x="19" y="3"/>
                          <a:pt x="11" y="8"/>
                        </a:cubicBezTo>
                        <a:cubicBezTo>
                          <a:pt x="9" y="9"/>
                          <a:pt x="7" y="10"/>
                          <a:pt x="5" y="12"/>
                        </a:cubicBezTo>
                        <a:lnTo>
                          <a:pt x="5" y="12"/>
                        </a:lnTo>
                        <a:cubicBezTo>
                          <a:pt x="4" y="13"/>
                          <a:pt x="3" y="14"/>
                          <a:pt x="2" y="15"/>
                        </a:cubicBezTo>
                        <a:cubicBezTo>
                          <a:pt x="1" y="17"/>
                          <a:pt x="0" y="19"/>
                          <a:pt x="0" y="22"/>
                        </a:cubicBezTo>
                        <a:cubicBezTo>
                          <a:pt x="0" y="24"/>
                          <a:pt x="1" y="27"/>
                          <a:pt x="2" y="30"/>
                        </a:cubicBezTo>
                        <a:cubicBezTo>
                          <a:pt x="3" y="32"/>
                          <a:pt x="5" y="34"/>
                          <a:pt x="8" y="35"/>
                        </a:cubicBezTo>
                        <a:cubicBezTo>
                          <a:pt x="8" y="35"/>
                          <a:pt x="9" y="36"/>
                          <a:pt x="10" y="3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72" name="Google Shape;272;p6"/>
                  <p:cNvSpPr/>
                  <p:nvPr/>
                </p:nvSpPr>
                <p:spPr>
                  <a:xfrm rot="-8100000">
                    <a:off x="2920328" y="6344957"/>
                    <a:ext cx="13496" cy="29603"/>
                  </a:xfrm>
                  <a:custGeom>
                    <a:avLst/>
                    <a:gdLst/>
                    <a:ahLst/>
                    <a:cxnLst/>
                    <a:rect l="l" t="t" r="r" b="b"/>
                    <a:pathLst>
                      <a:path w="31" h="68" extrusionOk="0">
                        <a:moveTo>
                          <a:pt x="26" y="62"/>
                        </a:moveTo>
                        <a:lnTo>
                          <a:pt x="26" y="62"/>
                        </a:lnTo>
                        <a:cubicBezTo>
                          <a:pt x="29" y="51"/>
                          <a:pt x="31" y="40"/>
                          <a:pt x="31" y="29"/>
                        </a:cubicBezTo>
                        <a:cubicBezTo>
                          <a:pt x="31" y="23"/>
                          <a:pt x="31" y="17"/>
                          <a:pt x="30" y="10"/>
                        </a:cubicBezTo>
                        <a:lnTo>
                          <a:pt x="30" y="10"/>
                        </a:lnTo>
                        <a:cubicBezTo>
                          <a:pt x="29" y="9"/>
                          <a:pt x="29" y="7"/>
                          <a:pt x="28" y="6"/>
                        </a:cubicBezTo>
                        <a:cubicBezTo>
                          <a:pt x="27" y="4"/>
                          <a:pt x="25" y="3"/>
                          <a:pt x="24" y="2"/>
                        </a:cubicBezTo>
                        <a:cubicBezTo>
                          <a:pt x="22" y="0"/>
                          <a:pt x="19" y="0"/>
                          <a:pt x="17" y="0"/>
                        </a:cubicBezTo>
                        <a:cubicBezTo>
                          <a:pt x="14" y="0"/>
                          <a:pt x="12" y="0"/>
                          <a:pt x="11" y="2"/>
                        </a:cubicBezTo>
                        <a:cubicBezTo>
                          <a:pt x="9" y="3"/>
                          <a:pt x="8" y="4"/>
                          <a:pt x="7" y="6"/>
                        </a:cubicBezTo>
                        <a:cubicBezTo>
                          <a:pt x="6" y="7"/>
                          <a:pt x="6" y="7"/>
                          <a:pt x="6" y="8"/>
                        </a:cubicBezTo>
                        <a:lnTo>
                          <a:pt x="6" y="8"/>
                        </a:lnTo>
                        <a:cubicBezTo>
                          <a:pt x="2" y="19"/>
                          <a:pt x="0" y="31"/>
                          <a:pt x="0" y="42"/>
                        </a:cubicBezTo>
                        <a:cubicBezTo>
                          <a:pt x="0" y="48"/>
                          <a:pt x="0" y="53"/>
                          <a:pt x="1" y="58"/>
                        </a:cubicBezTo>
                        <a:lnTo>
                          <a:pt x="1" y="58"/>
                        </a:lnTo>
                        <a:cubicBezTo>
                          <a:pt x="1" y="59"/>
                          <a:pt x="1" y="61"/>
                          <a:pt x="2" y="62"/>
                        </a:cubicBezTo>
                        <a:cubicBezTo>
                          <a:pt x="3" y="64"/>
                          <a:pt x="5" y="65"/>
                          <a:pt x="7" y="67"/>
                        </a:cubicBezTo>
                        <a:cubicBezTo>
                          <a:pt x="9" y="68"/>
                          <a:pt x="11" y="68"/>
                          <a:pt x="14" y="68"/>
                        </a:cubicBezTo>
                        <a:cubicBezTo>
                          <a:pt x="16" y="68"/>
                          <a:pt x="18" y="68"/>
                          <a:pt x="20" y="67"/>
                        </a:cubicBezTo>
                        <a:cubicBezTo>
                          <a:pt x="22" y="65"/>
                          <a:pt x="24" y="64"/>
                          <a:pt x="25" y="62"/>
                        </a:cubicBezTo>
                        <a:cubicBezTo>
                          <a:pt x="25" y="61"/>
                          <a:pt x="25" y="61"/>
                          <a:pt x="26" y="60"/>
                        </a:cubicBezTo>
                        <a:lnTo>
                          <a:pt x="26" y="6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73" name="Google Shape;273;p6"/>
                  <p:cNvSpPr/>
                  <p:nvPr/>
                </p:nvSpPr>
                <p:spPr>
                  <a:xfrm rot="-8100000">
                    <a:off x="2899055" y="6316046"/>
                    <a:ext cx="20026" cy="30474"/>
                  </a:xfrm>
                  <a:custGeom>
                    <a:avLst/>
                    <a:gdLst/>
                    <a:ahLst/>
                    <a:cxnLst/>
                    <a:rect l="l" t="t" r="r" b="b"/>
                    <a:pathLst>
                      <a:path w="46" h="70" extrusionOk="0">
                        <a:moveTo>
                          <a:pt x="20" y="66"/>
                        </a:moveTo>
                        <a:lnTo>
                          <a:pt x="20" y="66"/>
                        </a:lnTo>
                        <a:cubicBezTo>
                          <a:pt x="21" y="64"/>
                          <a:pt x="23" y="62"/>
                          <a:pt x="24" y="60"/>
                        </a:cubicBezTo>
                        <a:cubicBezTo>
                          <a:pt x="27" y="55"/>
                          <a:pt x="29" y="50"/>
                          <a:pt x="31" y="45"/>
                        </a:cubicBezTo>
                        <a:lnTo>
                          <a:pt x="31" y="45"/>
                        </a:lnTo>
                        <a:cubicBezTo>
                          <a:pt x="34" y="35"/>
                          <a:pt x="39" y="25"/>
                          <a:pt x="44" y="16"/>
                        </a:cubicBezTo>
                        <a:cubicBezTo>
                          <a:pt x="45" y="16"/>
                          <a:pt x="45" y="16"/>
                          <a:pt x="45" y="16"/>
                        </a:cubicBezTo>
                        <a:lnTo>
                          <a:pt x="45" y="16"/>
                        </a:lnTo>
                        <a:cubicBezTo>
                          <a:pt x="45" y="15"/>
                          <a:pt x="45" y="15"/>
                          <a:pt x="45" y="15"/>
                        </a:cubicBezTo>
                        <a:cubicBezTo>
                          <a:pt x="46" y="13"/>
                          <a:pt x="46" y="12"/>
                          <a:pt x="46" y="10"/>
                        </a:cubicBezTo>
                        <a:cubicBezTo>
                          <a:pt x="46" y="8"/>
                          <a:pt x="46" y="6"/>
                          <a:pt x="45" y="5"/>
                        </a:cubicBezTo>
                        <a:cubicBezTo>
                          <a:pt x="44" y="3"/>
                          <a:pt x="43" y="2"/>
                          <a:pt x="42" y="2"/>
                        </a:cubicBezTo>
                        <a:cubicBezTo>
                          <a:pt x="40" y="1"/>
                          <a:pt x="39" y="0"/>
                          <a:pt x="37" y="0"/>
                        </a:cubicBezTo>
                        <a:cubicBezTo>
                          <a:pt x="35" y="0"/>
                          <a:pt x="34" y="1"/>
                          <a:pt x="32" y="2"/>
                        </a:cubicBezTo>
                        <a:cubicBezTo>
                          <a:pt x="31" y="2"/>
                          <a:pt x="30" y="3"/>
                          <a:pt x="29" y="4"/>
                        </a:cubicBezTo>
                        <a:cubicBezTo>
                          <a:pt x="16" y="19"/>
                          <a:pt x="-3" y="40"/>
                          <a:pt x="1" y="62"/>
                        </a:cubicBezTo>
                        <a:lnTo>
                          <a:pt x="1" y="62"/>
                        </a:lnTo>
                        <a:cubicBezTo>
                          <a:pt x="1" y="63"/>
                          <a:pt x="1" y="64"/>
                          <a:pt x="2" y="65"/>
                        </a:cubicBezTo>
                        <a:cubicBezTo>
                          <a:pt x="3" y="66"/>
                          <a:pt x="4" y="68"/>
                          <a:pt x="6" y="69"/>
                        </a:cubicBezTo>
                        <a:cubicBezTo>
                          <a:pt x="8" y="70"/>
                          <a:pt x="10" y="70"/>
                          <a:pt x="12" y="70"/>
                        </a:cubicBezTo>
                        <a:cubicBezTo>
                          <a:pt x="13" y="70"/>
                          <a:pt x="15" y="70"/>
                          <a:pt x="17" y="69"/>
                        </a:cubicBezTo>
                        <a:cubicBezTo>
                          <a:pt x="18" y="68"/>
                          <a:pt x="19" y="67"/>
                          <a:pt x="20" y="6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74" name="Google Shape;274;p6"/>
                  <p:cNvSpPr/>
                  <p:nvPr/>
                </p:nvSpPr>
                <p:spPr>
                  <a:xfrm rot="-8100000">
                    <a:off x="2911230" y="6296045"/>
                    <a:ext cx="23073" cy="10448"/>
                  </a:xfrm>
                  <a:custGeom>
                    <a:avLst/>
                    <a:gdLst/>
                    <a:ahLst/>
                    <a:cxnLst/>
                    <a:rect l="l" t="t" r="r" b="b"/>
                    <a:pathLst>
                      <a:path w="53" h="24" extrusionOk="0">
                        <a:moveTo>
                          <a:pt x="9" y="23"/>
                        </a:moveTo>
                        <a:lnTo>
                          <a:pt x="9" y="23"/>
                        </a:lnTo>
                        <a:cubicBezTo>
                          <a:pt x="11" y="24"/>
                          <a:pt x="13" y="24"/>
                          <a:pt x="16" y="24"/>
                        </a:cubicBezTo>
                        <a:cubicBezTo>
                          <a:pt x="18" y="24"/>
                          <a:pt x="21" y="24"/>
                          <a:pt x="24" y="23"/>
                        </a:cubicBezTo>
                        <a:lnTo>
                          <a:pt x="24" y="23"/>
                        </a:lnTo>
                        <a:cubicBezTo>
                          <a:pt x="27" y="23"/>
                          <a:pt x="30" y="23"/>
                          <a:pt x="33" y="23"/>
                        </a:cubicBezTo>
                        <a:cubicBezTo>
                          <a:pt x="36" y="23"/>
                          <a:pt x="39" y="23"/>
                          <a:pt x="42" y="23"/>
                        </a:cubicBezTo>
                        <a:cubicBezTo>
                          <a:pt x="54" y="26"/>
                          <a:pt x="58" y="6"/>
                          <a:pt x="47" y="3"/>
                        </a:cubicBezTo>
                        <a:lnTo>
                          <a:pt x="47" y="3"/>
                        </a:lnTo>
                        <a:cubicBezTo>
                          <a:pt x="41" y="1"/>
                          <a:pt x="34" y="0"/>
                          <a:pt x="28" y="0"/>
                        </a:cubicBezTo>
                        <a:cubicBezTo>
                          <a:pt x="19" y="0"/>
                          <a:pt x="11" y="2"/>
                          <a:pt x="3" y="6"/>
                        </a:cubicBezTo>
                        <a:lnTo>
                          <a:pt x="3" y="6"/>
                        </a:lnTo>
                        <a:cubicBezTo>
                          <a:pt x="2" y="7"/>
                          <a:pt x="2" y="8"/>
                          <a:pt x="1" y="9"/>
                        </a:cubicBezTo>
                        <a:cubicBezTo>
                          <a:pt x="0" y="10"/>
                          <a:pt x="0" y="12"/>
                          <a:pt x="0" y="14"/>
                        </a:cubicBezTo>
                        <a:cubicBezTo>
                          <a:pt x="0" y="15"/>
                          <a:pt x="0" y="17"/>
                          <a:pt x="1" y="19"/>
                        </a:cubicBezTo>
                        <a:cubicBezTo>
                          <a:pt x="2" y="20"/>
                          <a:pt x="3" y="21"/>
                          <a:pt x="5" y="22"/>
                        </a:cubicBezTo>
                        <a:cubicBezTo>
                          <a:pt x="6" y="22"/>
                          <a:pt x="7" y="24"/>
                          <a:pt x="9" y="24"/>
                        </a:cubicBezTo>
                        <a:lnTo>
                          <a:pt x="9" y="2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75" name="Google Shape;275;p6"/>
                  <p:cNvSpPr/>
                  <p:nvPr/>
                </p:nvSpPr>
                <p:spPr>
                  <a:xfrm rot="-8100000">
                    <a:off x="2941694" y="6280944"/>
                    <a:ext cx="25250" cy="20026"/>
                  </a:xfrm>
                  <a:custGeom>
                    <a:avLst/>
                    <a:gdLst/>
                    <a:ahLst/>
                    <a:cxnLst/>
                    <a:rect l="l" t="t" r="r" b="b"/>
                    <a:pathLst>
                      <a:path w="58" h="46" extrusionOk="0">
                        <a:moveTo>
                          <a:pt x="46" y="45"/>
                        </a:moveTo>
                        <a:cubicBezTo>
                          <a:pt x="57" y="48"/>
                          <a:pt x="63" y="33"/>
                          <a:pt x="52" y="29"/>
                        </a:cubicBezTo>
                        <a:lnTo>
                          <a:pt x="52" y="29"/>
                        </a:lnTo>
                        <a:cubicBezTo>
                          <a:pt x="47" y="27"/>
                          <a:pt x="42" y="24"/>
                          <a:pt x="37" y="21"/>
                        </a:cubicBezTo>
                        <a:cubicBezTo>
                          <a:pt x="28" y="16"/>
                          <a:pt x="19" y="10"/>
                          <a:pt x="12" y="2"/>
                        </a:cubicBezTo>
                        <a:cubicBezTo>
                          <a:pt x="6" y="-3"/>
                          <a:pt x="-3" y="5"/>
                          <a:pt x="1" y="12"/>
                        </a:cubicBezTo>
                        <a:lnTo>
                          <a:pt x="1" y="12"/>
                        </a:lnTo>
                        <a:lnTo>
                          <a:pt x="1" y="13"/>
                        </a:lnTo>
                        <a:cubicBezTo>
                          <a:pt x="7" y="23"/>
                          <a:pt x="15" y="32"/>
                          <a:pt x="26" y="38"/>
                        </a:cubicBezTo>
                        <a:cubicBezTo>
                          <a:pt x="33" y="41"/>
                          <a:pt x="39" y="44"/>
                          <a:pt x="46" y="46"/>
                        </a:cubicBezTo>
                        <a:lnTo>
                          <a:pt x="46" y="45"/>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76" name="Google Shape;276;p6"/>
                  <p:cNvSpPr/>
                  <p:nvPr/>
                </p:nvSpPr>
                <p:spPr>
                  <a:xfrm rot="-8100000">
                    <a:off x="2976455" y="6299271"/>
                    <a:ext cx="11754" cy="17849"/>
                  </a:xfrm>
                  <a:custGeom>
                    <a:avLst/>
                    <a:gdLst/>
                    <a:ahLst/>
                    <a:cxnLst/>
                    <a:rect l="l" t="t" r="r" b="b"/>
                    <a:pathLst>
                      <a:path w="27" h="41" extrusionOk="0">
                        <a:moveTo>
                          <a:pt x="15" y="37"/>
                        </a:moveTo>
                        <a:lnTo>
                          <a:pt x="15" y="37"/>
                        </a:lnTo>
                        <a:cubicBezTo>
                          <a:pt x="17" y="35"/>
                          <a:pt x="18" y="33"/>
                          <a:pt x="20" y="31"/>
                        </a:cubicBezTo>
                        <a:cubicBezTo>
                          <a:pt x="23" y="25"/>
                          <a:pt x="25" y="19"/>
                          <a:pt x="26" y="13"/>
                        </a:cubicBezTo>
                        <a:lnTo>
                          <a:pt x="26" y="13"/>
                        </a:lnTo>
                        <a:cubicBezTo>
                          <a:pt x="27" y="11"/>
                          <a:pt x="27" y="10"/>
                          <a:pt x="27" y="9"/>
                        </a:cubicBezTo>
                        <a:cubicBezTo>
                          <a:pt x="27" y="7"/>
                          <a:pt x="27" y="5"/>
                          <a:pt x="26" y="4"/>
                        </a:cubicBezTo>
                        <a:cubicBezTo>
                          <a:pt x="25" y="2"/>
                          <a:pt x="23" y="2"/>
                          <a:pt x="22" y="1"/>
                        </a:cubicBezTo>
                        <a:cubicBezTo>
                          <a:pt x="20" y="0"/>
                          <a:pt x="18" y="0"/>
                          <a:pt x="17" y="0"/>
                        </a:cubicBezTo>
                        <a:cubicBezTo>
                          <a:pt x="15" y="0"/>
                          <a:pt x="14" y="0"/>
                          <a:pt x="13" y="1"/>
                        </a:cubicBezTo>
                        <a:cubicBezTo>
                          <a:pt x="11" y="2"/>
                          <a:pt x="9" y="2"/>
                          <a:pt x="9" y="4"/>
                        </a:cubicBezTo>
                        <a:cubicBezTo>
                          <a:pt x="8" y="5"/>
                          <a:pt x="9" y="5"/>
                          <a:pt x="8" y="6"/>
                        </a:cubicBezTo>
                        <a:lnTo>
                          <a:pt x="8" y="6"/>
                        </a:lnTo>
                        <a:lnTo>
                          <a:pt x="8" y="6"/>
                        </a:lnTo>
                        <a:cubicBezTo>
                          <a:pt x="4" y="14"/>
                          <a:pt x="1" y="23"/>
                          <a:pt x="0" y="32"/>
                        </a:cubicBezTo>
                        <a:lnTo>
                          <a:pt x="0" y="32"/>
                        </a:lnTo>
                        <a:lnTo>
                          <a:pt x="0" y="33"/>
                        </a:lnTo>
                        <a:cubicBezTo>
                          <a:pt x="0" y="34"/>
                          <a:pt x="1" y="35"/>
                          <a:pt x="2" y="37"/>
                        </a:cubicBezTo>
                        <a:cubicBezTo>
                          <a:pt x="2" y="38"/>
                          <a:pt x="3" y="39"/>
                          <a:pt x="5" y="40"/>
                        </a:cubicBezTo>
                        <a:cubicBezTo>
                          <a:pt x="6" y="40"/>
                          <a:pt x="7" y="41"/>
                          <a:pt x="9" y="41"/>
                        </a:cubicBezTo>
                        <a:cubicBezTo>
                          <a:pt x="10" y="41"/>
                          <a:pt x="11" y="40"/>
                          <a:pt x="13" y="40"/>
                        </a:cubicBezTo>
                        <a:cubicBezTo>
                          <a:pt x="14" y="39"/>
                          <a:pt x="14" y="38"/>
                          <a:pt x="15" y="38"/>
                        </a:cubicBezTo>
                        <a:lnTo>
                          <a:pt x="15" y="3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77" name="Google Shape;277;p6"/>
                  <p:cNvSpPr/>
                  <p:nvPr/>
                </p:nvSpPr>
                <p:spPr>
                  <a:xfrm rot="-8100000">
                    <a:off x="2945459" y="6366098"/>
                    <a:ext cx="17414" cy="18720"/>
                  </a:xfrm>
                  <a:custGeom>
                    <a:avLst/>
                    <a:gdLst/>
                    <a:ahLst/>
                    <a:cxnLst/>
                    <a:rect l="l" t="t" r="r" b="b"/>
                    <a:pathLst>
                      <a:path w="40" h="43" extrusionOk="0">
                        <a:moveTo>
                          <a:pt x="31" y="41"/>
                        </a:moveTo>
                        <a:lnTo>
                          <a:pt x="34" y="41"/>
                        </a:lnTo>
                        <a:lnTo>
                          <a:pt x="34" y="41"/>
                        </a:lnTo>
                        <a:lnTo>
                          <a:pt x="37" y="40"/>
                        </a:lnTo>
                        <a:lnTo>
                          <a:pt x="37" y="40"/>
                        </a:lnTo>
                        <a:cubicBezTo>
                          <a:pt x="37" y="39"/>
                          <a:pt x="38" y="38"/>
                          <a:pt x="38" y="38"/>
                        </a:cubicBezTo>
                        <a:cubicBezTo>
                          <a:pt x="39" y="37"/>
                          <a:pt x="39" y="36"/>
                          <a:pt x="39" y="35"/>
                        </a:cubicBezTo>
                        <a:cubicBezTo>
                          <a:pt x="45" y="23"/>
                          <a:pt x="29" y="5"/>
                          <a:pt x="19" y="1"/>
                        </a:cubicBezTo>
                        <a:lnTo>
                          <a:pt x="19" y="1"/>
                        </a:lnTo>
                        <a:cubicBezTo>
                          <a:pt x="18" y="0"/>
                          <a:pt x="16" y="0"/>
                          <a:pt x="14" y="0"/>
                        </a:cubicBezTo>
                        <a:cubicBezTo>
                          <a:pt x="12" y="0"/>
                          <a:pt x="9" y="0"/>
                          <a:pt x="7" y="2"/>
                        </a:cubicBezTo>
                        <a:cubicBezTo>
                          <a:pt x="5" y="3"/>
                          <a:pt x="3" y="5"/>
                          <a:pt x="2" y="7"/>
                        </a:cubicBezTo>
                        <a:cubicBezTo>
                          <a:pt x="1" y="9"/>
                          <a:pt x="0" y="11"/>
                          <a:pt x="0" y="14"/>
                        </a:cubicBezTo>
                        <a:cubicBezTo>
                          <a:pt x="0" y="16"/>
                          <a:pt x="1" y="18"/>
                          <a:pt x="1" y="19"/>
                        </a:cubicBezTo>
                        <a:lnTo>
                          <a:pt x="1" y="19"/>
                        </a:lnTo>
                        <a:lnTo>
                          <a:pt x="1" y="20"/>
                        </a:lnTo>
                        <a:cubicBezTo>
                          <a:pt x="6" y="27"/>
                          <a:pt x="12" y="34"/>
                          <a:pt x="19" y="39"/>
                        </a:cubicBezTo>
                        <a:lnTo>
                          <a:pt x="19" y="39"/>
                        </a:lnTo>
                        <a:cubicBezTo>
                          <a:pt x="19" y="39"/>
                          <a:pt x="20" y="40"/>
                          <a:pt x="21" y="41"/>
                        </a:cubicBezTo>
                        <a:cubicBezTo>
                          <a:pt x="23" y="42"/>
                          <a:pt x="26" y="43"/>
                          <a:pt x="29" y="43"/>
                        </a:cubicBezTo>
                        <a:cubicBezTo>
                          <a:pt x="29" y="43"/>
                          <a:pt x="30" y="43"/>
                          <a:pt x="31" y="42"/>
                        </a:cubicBezTo>
                        <a:lnTo>
                          <a:pt x="31" y="41"/>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78" name="Google Shape;278;p6"/>
                  <p:cNvSpPr/>
                  <p:nvPr/>
                </p:nvSpPr>
                <p:spPr>
                  <a:xfrm rot="-8100000">
                    <a:off x="2968269" y="6358934"/>
                    <a:ext cx="23509" cy="10884"/>
                  </a:xfrm>
                  <a:custGeom>
                    <a:avLst/>
                    <a:gdLst/>
                    <a:ahLst/>
                    <a:cxnLst/>
                    <a:rect l="l" t="t" r="r" b="b"/>
                    <a:pathLst>
                      <a:path w="54" h="25" extrusionOk="0">
                        <a:moveTo>
                          <a:pt x="9" y="25"/>
                        </a:moveTo>
                        <a:lnTo>
                          <a:pt x="9" y="25"/>
                        </a:lnTo>
                        <a:cubicBezTo>
                          <a:pt x="10" y="25"/>
                          <a:pt x="10" y="25"/>
                          <a:pt x="11" y="25"/>
                        </a:cubicBezTo>
                        <a:cubicBezTo>
                          <a:pt x="24" y="25"/>
                          <a:pt x="37" y="22"/>
                          <a:pt x="49" y="17"/>
                        </a:cubicBezTo>
                        <a:cubicBezTo>
                          <a:pt x="57" y="14"/>
                          <a:pt x="55" y="0"/>
                          <a:pt x="46" y="1"/>
                        </a:cubicBezTo>
                        <a:lnTo>
                          <a:pt x="46" y="1"/>
                        </a:lnTo>
                        <a:cubicBezTo>
                          <a:pt x="44" y="0"/>
                          <a:pt x="41" y="0"/>
                          <a:pt x="38" y="0"/>
                        </a:cubicBezTo>
                        <a:cubicBezTo>
                          <a:pt x="27" y="0"/>
                          <a:pt x="16" y="2"/>
                          <a:pt x="6" y="6"/>
                        </a:cubicBezTo>
                        <a:lnTo>
                          <a:pt x="6" y="6"/>
                        </a:lnTo>
                        <a:lnTo>
                          <a:pt x="5" y="7"/>
                        </a:lnTo>
                        <a:cubicBezTo>
                          <a:pt x="4" y="8"/>
                          <a:pt x="2" y="8"/>
                          <a:pt x="2" y="10"/>
                        </a:cubicBezTo>
                        <a:cubicBezTo>
                          <a:pt x="1" y="11"/>
                          <a:pt x="0" y="13"/>
                          <a:pt x="0" y="15"/>
                        </a:cubicBezTo>
                        <a:cubicBezTo>
                          <a:pt x="0" y="16"/>
                          <a:pt x="1" y="18"/>
                          <a:pt x="2" y="20"/>
                        </a:cubicBezTo>
                        <a:cubicBezTo>
                          <a:pt x="2" y="21"/>
                          <a:pt x="4" y="23"/>
                          <a:pt x="5" y="24"/>
                        </a:cubicBezTo>
                        <a:cubicBezTo>
                          <a:pt x="6" y="24"/>
                          <a:pt x="8" y="25"/>
                          <a:pt x="9" y="2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79" name="Google Shape;279;p6"/>
                  <p:cNvSpPr/>
                  <p:nvPr/>
                </p:nvSpPr>
                <p:spPr>
                  <a:xfrm rot="-8100000">
                    <a:off x="2988450" y="6333287"/>
                    <a:ext cx="13931" cy="17849"/>
                  </a:xfrm>
                  <a:custGeom>
                    <a:avLst/>
                    <a:gdLst/>
                    <a:ahLst/>
                    <a:cxnLst/>
                    <a:rect l="l" t="t" r="r" b="b"/>
                    <a:pathLst>
                      <a:path w="32" h="41" extrusionOk="0">
                        <a:moveTo>
                          <a:pt x="16" y="41"/>
                        </a:moveTo>
                        <a:lnTo>
                          <a:pt x="16" y="41"/>
                        </a:lnTo>
                        <a:cubicBezTo>
                          <a:pt x="17" y="41"/>
                          <a:pt x="18" y="40"/>
                          <a:pt x="18" y="40"/>
                        </a:cubicBezTo>
                        <a:cubicBezTo>
                          <a:pt x="20" y="39"/>
                          <a:pt x="21" y="37"/>
                          <a:pt x="22" y="36"/>
                        </a:cubicBezTo>
                        <a:cubicBezTo>
                          <a:pt x="23" y="34"/>
                          <a:pt x="23" y="33"/>
                          <a:pt x="23" y="31"/>
                        </a:cubicBezTo>
                        <a:lnTo>
                          <a:pt x="23" y="30"/>
                        </a:lnTo>
                        <a:cubicBezTo>
                          <a:pt x="23" y="28"/>
                          <a:pt x="25" y="26"/>
                          <a:pt x="26" y="24"/>
                        </a:cubicBezTo>
                        <a:cubicBezTo>
                          <a:pt x="27" y="22"/>
                          <a:pt x="30" y="16"/>
                          <a:pt x="32" y="12"/>
                        </a:cubicBezTo>
                        <a:lnTo>
                          <a:pt x="32" y="12"/>
                        </a:lnTo>
                        <a:cubicBezTo>
                          <a:pt x="32" y="11"/>
                          <a:pt x="32" y="10"/>
                          <a:pt x="32" y="9"/>
                        </a:cubicBezTo>
                        <a:cubicBezTo>
                          <a:pt x="32" y="8"/>
                          <a:pt x="32" y="6"/>
                          <a:pt x="31" y="5"/>
                        </a:cubicBezTo>
                        <a:cubicBezTo>
                          <a:pt x="30" y="3"/>
                          <a:pt x="29" y="1"/>
                          <a:pt x="28" y="1"/>
                        </a:cubicBezTo>
                        <a:cubicBezTo>
                          <a:pt x="26" y="0"/>
                          <a:pt x="24" y="0"/>
                          <a:pt x="23" y="0"/>
                        </a:cubicBezTo>
                        <a:cubicBezTo>
                          <a:pt x="21" y="0"/>
                          <a:pt x="20" y="0"/>
                          <a:pt x="19" y="1"/>
                        </a:cubicBezTo>
                        <a:cubicBezTo>
                          <a:pt x="18" y="1"/>
                          <a:pt x="18" y="2"/>
                          <a:pt x="18" y="2"/>
                        </a:cubicBezTo>
                        <a:lnTo>
                          <a:pt x="18" y="2"/>
                        </a:lnTo>
                        <a:cubicBezTo>
                          <a:pt x="12" y="6"/>
                          <a:pt x="7" y="10"/>
                          <a:pt x="4" y="17"/>
                        </a:cubicBezTo>
                        <a:cubicBezTo>
                          <a:pt x="2" y="20"/>
                          <a:pt x="1" y="23"/>
                          <a:pt x="0" y="26"/>
                        </a:cubicBezTo>
                        <a:lnTo>
                          <a:pt x="0" y="26"/>
                        </a:lnTo>
                        <a:cubicBezTo>
                          <a:pt x="0" y="27"/>
                          <a:pt x="0" y="28"/>
                          <a:pt x="0" y="29"/>
                        </a:cubicBezTo>
                        <a:cubicBezTo>
                          <a:pt x="0" y="31"/>
                          <a:pt x="1" y="33"/>
                          <a:pt x="2" y="35"/>
                        </a:cubicBezTo>
                        <a:cubicBezTo>
                          <a:pt x="3" y="37"/>
                          <a:pt x="4" y="38"/>
                          <a:pt x="6" y="40"/>
                        </a:cubicBezTo>
                        <a:cubicBezTo>
                          <a:pt x="8" y="41"/>
                          <a:pt x="10" y="41"/>
                          <a:pt x="13" y="41"/>
                        </a:cubicBezTo>
                        <a:cubicBezTo>
                          <a:pt x="14" y="41"/>
                          <a:pt x="15" y="41"/>
                          <a:pt x="16"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80" name="Google Shape;280;p6"/>
                  <p:cNvSpPr/>
                  <p:nvPr/>
                </p:nvSpPr>
                <p:spPr>
                  <a:xfrm rot="-8100000">
                    <a:off x="2729538" y="6135358"/>
                    <a:ext cx="18284" cy="28297"/>
                  </a:xfrm>
                  <a:custGeom>
                    <a:avLst/>
                    <a:gdLst/>
                    <a:ahLst/>
                    <a:cxnLst/>
                    <a:rect l="l" t="t" r="r" b="b"/>
                    <a:pathLst>
                      <a:path w="42" h="65" extrusionOk="0">
                        <a:moveTo>
                          <a:pt x="41" y="50"/>
                        </a:moveTo>
                        <a:lnTo>
                          <a:pt x="41" y="50"/>
                        </a:lnTo>
                        <a:cubicBezTo>
                          <a:pt x="40" y="39"/>
                          <a:pt x="36" y="27"/>
                          <a:pt x="30" y="17"/>
                        </a:cubicBezTo>
                        <a:cubicBezTo>
                          <a:pt x="27" y="13"/>
                          <a:pt x="24" y="9"/>
                          <a:pt x="21" y="5"/>
                        </a:cubicBezTo>
                        <a:lnTo>
                          <a:pt x="21" y="5"/>
                        </a:lnTo>
                        <a:cubicBezTo>
                          <a:pt x="20" y="3"/>
                          <a:pt x="19" y="2"/>
                          <a:pt x="18" y="2"/>
                        </a:cubicBezTo>
                        <a:cubicBezTo>
                          <a:pt x="16" y="1"/>
                          <a:pt x="14" y="0"/>
                          <a:pt x="12" y="0"/>
                        </a:cubicBezTo>
                        <a:cubicBezTo>
                          <a:pt x="10" y="0"/>
                          <a:pt x="8" y="1"/>
                          <a:pt x="6" y="2"/>
                        </a:cubicBezTo>
                        <a:cubicBezTo>
                          <a:pt x="4" y="3"/>
                          <a:pt x="3" y="4"/>
                          <a:pt x="2" y="6"/>
                        </a:cubicBezTo>
                        <a:cubicBezTo>
                          <a:pt x="1" y="8"/>
                          <a:pt x="0" y="10"/>
                          <a:pt x="0" y="12"/>
                        </a:cubicBezTo>
                        <a:lnTo>
                          <a:pt x="0" y="13"/>
                        </a:lnTo>
                        <a:lnTo>
                          <a:pt x="0" y="13"/>
                        </a:lnTo>
                        <a:cubicBezTo>
                          <a:pt x="2" y="26"/>
                          <a:pt x="6" y="38"/>
                          <a:pt x="12" y="49"/>
                        </a:cubicBezTo>
                        <a:cubicBezTo>
                          <a:pt x="14" y="53"/>
                          <a:pt x="17" y="56"/>
                          <a:pt x="19" y="60"/>
                        </a:cubicBezTo>
                        <a:lnTo>
                          <a:pt x="19" y="60"/>
                        </a:lnTo>
                        <a:cubicBezTo>
                          <a:pt x="20" y="61"/>
                          <a:pt x="21" y="62"/>
                          <a:pt x="23" y="63"/>
                        </a:cubicBezTo>
                        <a:cubicBezTo>
                          <a:pt x="25" y="64"/>
                          <a:pt x="27" y="65"/>
                          <a:pt x="29" y="65"/>
                        </a:cubicBezTo>
                        <a:cubicBezTo>
                          <a:pt x="31" y="65"/>
                          <a:pt x="33" y="64"/>
                          <a:pt x="35" y="63"/>
                        </a:cubicBezTo>
                        <a:cubicBezTo>
                          <a:pt x="37" y="62"/>
                          <a:pt x="39" y="59"/>
                          <a:pt x="40" y="58"/>
                        </a:cubicBezTo>
                        <a:cubicBezTo>
                          <a:pt x="41" y="56"/>
                          <a:pt x="42" y="54"/>
                          <a:pt x="42" y="52"/>
                        </a:cubicBezTo>
                        <a:cubicBezTo>
                          <a:pt x="42" y="52"/>
                          <a:pt x="41" y="51"/>
                          <a:pt x="41" y="5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81" name="Google Shape;281;p6"/>
                  <p:cNvSpPr/>
                  <p:nvPr/>
                </p:nvSpPr>
                <p:spPr>
                  <a:xfrm rot="-8100000">
                    <a:off x="2704790" y="6118007"/>
                    <a:ext cx="11754" cy="32215"/>
                  </a:xfrm>
                  <a:custGeom>
                    <a:avLst/>
                    <a:gdLst/>
                    <a:ahLst/>
                    <a:cxnLst/>
                    <a:rect l="l" t="t" r="r" b="b"/>
                    <a:pathLst>
                      <a:path w="27" h="74" extrusionOk="0">
                        <a:moveTo>
                          <a:pt x="26" y="64"/>
                        </a:moveTo>
                        <a:lnTo>
                          <a:pt x="26" y="64"/>
                        </a:lnTo>
                        <a:cubicBezTo>
                          <a:pt x="27" y="61"/>
                          <a:pt x="27" y="57"/>
                          <a:pt x="27" y="53"/>
                        </a:cubicBezTo>
                        <a:cubicBezTo>
                          <a:pt x="27" y="49"/>
                          <a:pt x="27" y="45"/>
                          <a:pt x="26" y="41"/>
                        </a:cubicBezTo>
                        <a:lnTo>
                          <a:pt x="26" y="41"/>
                        </a:lnTo>
                        <a:cubicBezTo>
                          <a:pt x="25" y="33"/>
                          <a:pt x="24" y="24"/>
                          <a:pt x="24" y="15"/>
                        </a:cubicBezTo>
                        <a:cubicBezTo>
                          <a:pt x="24" y="13"/>
                          <a:pt x="24" y="12"/>
                          <a:pt x="25" y="10"/>
                        </a:cubicBezTo>
                        <a:lnTo>
                          <a:pt x="25" y="10"/>
                        </a:lnTo>
                        <a:lnTo>
                          <a:pt x="25" y="10"/>
                        </a:lnTo>
                        <a:cubicBezTo>
                          <a:pt x="25" y="8"/>
                          <a:pt x="24" y="6"/>
                          <a:pt x="23" y="5"/>
                        </a:cubicBezTo>
                        <a:cubicBezTo>
                          <a:pt x="22" y="4"/>
                          <a:pt x="21" y="2"/>
                          <a:pt x="20" y="2"/>
                        </a:cubicBezTo>
                        <a:cubicBezTo>
                          <a:pt x="18" y="1"/>
                          <a:pt x="16" y="0"/>
                          <a:pt x="15" y="0"/>
                        </a:cubicBezTo>
                        <a:cubicBezTo>
                          <a:pt x="13" y="0"/>
                          <a:pt x="12" y="1"/>
                          <a:pt x="11" y="2"/>
                        </a:cubicBezTo>
                        <a:cubicBezTo>
                          <a:pt x="9" y="2"/>
                          <a:pt x="7" y="4"/>
                          <a:pt x="7" y="5"/>
                        </a:cubicBezTo>
                        <a:cubicBezTo>
                          <a:pt x="6" y="6"/>
                          <a:pt x="6" y="7"/>
                          <a:pt x="6" y="7"/>
                        </a:cubicBezTo>
                        <a:cubicBezTo>
                          <a:pt x="2" y="26"/>
                          <a:pt x="-5" y="53"/>
                          <a:pt x="8" y="70"/>
                        </a:cubicBezTo>
                        <a:lnTo>
                          <a:pt x="8" y="70"/>
                        </a:lnTo>
                        <a:cubicBezTo>
                          <a:pt x="9" y="71"/>
                          <a:pt x="10" y="71"/>
                          <a:pt x="11" y="72"/>
                        </a:cubicBezTo>
                        <a:cubicBezTo>
                          <a:pt x="12" y="72"/>
                          <a:pt x="14" y="74"/>
                          <a:pt x="16" y="74"/>
                        </a:cubicBezTo>
                        <a:cubicBezTo>
                          <a:pt x="18" y="74"/>
                          <a:pt x="19" y="73"/>
                          <a:pt x="21" y="72"/>
                        </a:cubicBezTo>
                        <a:cubicBezTo>
                          <a:pt x="22" y="71"/>
                          <a:pt x="23" y="70"/>
                          <a:pt x="25" y="68"/>
                        </a:cubicBezTo>
                        <a:cubicBezTo>
                          <a:pt x="25" y="67"/>
                          <a:pt x="26" y="66"/>
                          <a:pt x="27" y="65"/>
                        </a:cubicBezTo>
                        <a:lnTo>
                          <a:pt x="26" y="6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82" name="Google Shape;282;p6"/>
                  <p:cNvSpPr/>
                  <p:nvPr/>
                </p:nvSpPr>
                <p:spPr>
                  <a:xfrm rot="-8100000">
                    <a:off x="2697974" y="6093648"/>
                    <a:ext cx="20461" cy="15672"/>
                  </a:xfrm>
                  <a:custGeom>
                    <a:avLst/>
                    <a:gdLst/>
                    <a:ahLst/>
                    <a:cxnLst/>
                    <a:rect l="l" t="t" r="r" b="b"/>
                    <a:pathLst>
                      <a:path w="47" h="36" extrusionOk="0">
                        <a:moveTo>
                          <a:pt x="13" y="35"/>
                        </a:moveTo>
                        <a:lnTo>
                          <a:pt x="13" y="35"/>
                        </a:lnTo>
                        <a:cubicBezTo>
                          <a:pt x="15" y="34"/>
                          <a:pt x="17" y="33"/>
                          <a:pt x="19" y="32"/>
                        </a:cubicBezTo>
                        <a:cubicBezTo>
                          <a:pt x="21" y="31"/>
                          <a:pt x="23" y="29"/>
                          <a:pt x="25" y="28"/>
                        </a:cubicBezTo>
                        <a:lnTo>
                          <a:pt x="25" y="28"/>
                        </a:lnTo>
                        <a:cubicBezTo>
                          <a:pt x="26" y="27"/>
                          <a:pt x="27" y="25"/>
                          <a:pt x="29" y="25"/>
                        </a:cubicBezTo>
                        <a:cubicBezTo>
                          <a:pt x="32" y="22"/>
                          <a:pt x="37" y="21"/>
                          <a:pt x="41" y="20"/>
                        </a:cubicBezTo>
                        <a:cubicBezTo>
                          <a:pt x="52" y="16"/>
                          <a:pt x="47" y="-2"/>
                          <a:pt x="36" y="1"/>
                        </a:cubicBezTo>
                        <a:lnTo>
                          <a:pt x="36" y="1"/>
                        </a:lnTo>
                        <a:cubicBezTo>
                          <a:pt x="29" y="1"/>
                          <a:pt x="23" y="3"/>
                          <a:pt x="17" y="7"/>
                        </a:cubicBezTo>
                        <a:cubicBezTo>
                          <a:pt x="10" y="11"/>
                          <a:pt x="5" y="16"/>
                          <a:pt x="0" y="23"/>
                        </a:cubicBezTo>
                        <a:lnTo>
                          <a:pt x="0" y="23"/>
                        </a:lnTo>
                        <a:cubicBezTo>
                          <a:pt x="0" y="24"/>
                          <a:pt x="0" y="25"/>
                          <a:pt x="0" y="26"/>
                        </a:cubicBezTo>
                        <a:cubicBezTo>
                          <a:pt x="0" y="28"/>
                          <a:pt x="0" y="30"/>
                          <a:pt x="1" y="31"/>
                        </a:cubicBezTo>
                        <a:cubicBezTo>
                          <a:pt x="2" y="32"/>
                          <a:pt x="2" y="34"/>
                          <a:pt x="4" y="35"/>
                        </a:cubicBezTo>
                        <a:cubicBezTo>
                          <a:pt x="5" y="35"/>
                          <a:pt x="8" y="36"/>
                          <a:pt x="9" y="36"/>
                        </a:cubicBezTo>
                        <a:cubicBezTo>
                          <a:pt x="11" y="36"/>
                          <a:pt x="12" y="36"/>
                          <a:pt x="13"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83" name="Google Shape;283;p6"/>
                  <p:cNvSpPr/>
                  <p:nvPr/>
                </p:nvSpPr>
                <p:spPr>
                  <a:xfrm rot="-8100000">
                    <a:off x="2717361" y="6073262"/>
                    <a:ext cx="27862" cy="10884"/>
                  </a:xfrm>
                  <a:custGeom>
                    <a:avLst/>
                    <a:gdLst/>
                    <a:ahLst/>
                    <a:cxnLst/>
                    <a:rect l="l" t="t" r="r" b="b"/>
                    <a:pathLst>
                      <a:path w="64" h="25" extrusionOk="0">
                        <a:moveTo>
                          <a:pt x="58" y="22"/>
                        </a:moveTo>
                        <a:cubicBezTo>
                          <a:pt x="68" y="19"/>
                          <a:pt x="66" y="4"/>
                          <a:pt x="56" y="5"/>
                        </a:cubicBezTo>
                        <a:lnTo>
                          <a:pt x="56" y="5"/>
                        </a:lnTo>
                        <a:cubicBezTo>
                          <a:pt x="52" y="6"/>
                          <a:pt x="48" y="6"/>
                          <a:pt x="44" y="6"/>
                        </a:cubicBezTo>
                        <a:cubicBezTo>
                          <a:pt x="32" y="6"/>
                          <a:pt x="20" y="4"/>
                          <a:pt x="8" y="0"/>
                        </a:cubicBezTo>
                        <a:cubicBezTo>
                          <a:pt x="1" y="-1"/>
                          <a:pt x="-3" y="9"/>
                          <a:pt x="3" y="14"/>
                        </a:cubicBezTo>
                        <a:lnTo>
                          <a:pt x="3" y="14"/>
                        </a:lnTo>
                        <a:cubicBezTo>
                          <a:pt x="4" y="14"/>
                          <a:pt x="5" y="15"/>
                          <a:pt x="6" y="16"/>
                        </a:cubicBezTo>
                        <a:cubicBezTo>
                          <a:pt x="16" y="21"/>
                          <a:pt x="28" y="25"/>
                          <a:pt x="39" y="25"/>
                        </a:cubicBezTo>
                        <a:cubicBezTo>
                          <a:pt x="45" y="25"/>
                          <a:pt x="52" y="24"/>
                          <a:pt x="58" y="2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84" name="Google Shape;284;p6"/>
                  <p:cNvSpPr/>
                  <p:nvPr/>
                </p:nvSpPr>
                <p:spPr>
                  <a:xfrm rot="-8100000">
                    <a:off x="2757812" y="6072024"/>
                    <a:ext cx="9142" cy="18284"/>
                  </a:xfrm>
                  <a:custGeom>
                    <a:avLst/>
                    <a:gdLst/>
                    <a:ahLst/>
                    <a:cxnLst/>
                    <a:rect l="l" t="t" r="r" b="b"/>
                    <a:pathLst>
                      <a:path w="21" h="42" extrusionOk="0">
                        <a:moveTo>
                          <a:pt x="20" y="35"/>
                        </a:moveTo>
                        <a:lnTo>
                          <a:pt x="20" y="35"/>
                        </a:lnTo>
                        <a:cubicBezTo>
                          <a:pt x="21" y="32"/>
                          <a:pt x="21" y="28"/>
                          <a:pt x="21" y="25"/>
                        </a:cubicBezTo>
                        <a:cubicBezTo>
                          <a:pt x="21" y="19"/>
                          <a:pt x="20" y="14"/>
                          <a:pt x="18" y="8"/>
                        </a:cubicBezTo>
                        <a:lnTo>
                          <a:pt x="18" y="8"/>
                        </a:lnTo>
                        <a:cubicBezTo>
                          <a:pt x="18" y="7"/>
                          <a:pt x="18" y="6"/>
                          <a:pt x="17" y="5"/>
                        </a:cubicBezTo>
                        <a:cubicBezTo>
                          <a:pt x="16" y="4"/>
                          <a:pt x="15" y="2"/>
                          <a:pt x="14" y="2"/>
                        </a:cubicBezTo>
                        <a:cubicBezTo>
                          <a:pt x="12" y="1"/>
                          <a:pt x="10" y="0"/>
                          <a:pt x="9" y="0"/>
                        </a:cubicBezTo>
                        <a:cubicBezTo>
                          <a:pt x="7" y="0"/>
                          <a:pt x="6" y="1"/>
                          <a:pt x="5" y="2"/>
                        </a:cubicBezTo>
                        <a:cubicBezTo>
                          <a:pt x="3" y="2"/>
                          <a:pt x="2" y="4"/>
                          <a:pt x="1" y="5"/>
                        </a:cubicBezTo>
                        <a:cubicBezTo>
                          <a:pt x="0" y="6"/>
                          <a:pt x="0" y="8"/>
                          <a:pt x="0" y="10"/>
                        </a:cubicBezTo>
                        <a:lnTo>
                          <a:pt x="0" y="11"/>
                        </a:lnTo>
                        <a:lnTo>
                          <a:pt x="0" y="11"/>
                        </a:lnTo>
                        <a:cubicBezTo>
                          <a:pt x="0" y="12"/>
                          <a:pt x="0" y="13"/>
                          <a:pt x="0" y="14"/>
                        </a:cubicBezTo>
                        <a:cubicBezTo>
                          <a:pt x="0" y="22"/>
                          <a:pt x="2" y="30"/>
                          <a:pt x="5" y="37"/>
                        </a:cubicBezTo>
                        <a:lnTo>
                          <a:pt x="5" y="37"/>
                        </a:lnTo>
                        <a:lnTo>
                          <a:pt x="5" y="38"/>
                        </a:lnTo>
                        <a:cubicBezTo>
                          <a:pt x="6" y="39"/>
                          <a:pt x="7" y="40"/>
                          <a:pt x="8" y="41"/>
                        </a:cubicBezTo>
                        <a:cubicBezTo>
                          <a:pt x="9" y="41"/>
                          <a:pt x="11" y="42"/>
                          <a:pt x="12" y="42"/>
                        </a:cubicBezTo>
                        <a:cubicBezTo>
                          <a:pt x="13" y="42"/>
                          <a:pt x="15" y="41"/>
                          <a:pt x="16" y="41"/>
                        </a:cubicBezTo>
                        <a:cubicBezTo>
                          <a:pt x="17" y="40"/>
                          <a:pt x="18" y="39"/>
                          <a:pt x="19" y="38"/>
                        </a:cubicBezTo>
                        <a:cubicBezTo>
                          <a:pt x="19" y="37"/>
                          <a:pt x="20" y="36"/>
                          <a:pt x="20"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85" name="Google Shape;285;p6"/>
                  <p:cNvSpPr/>
                  <p:nvPr/>
                </p:nvSpPr>
                <p:spPr>
                  <a:xfrm rot="-8100000">
                    <a:off x="2758437" y="6144260"/>
                    <a:ext cx="19590" cy="14802"/>
                  </a:xfrm>
                  <a:custGeom>
                    <a:avLst/>
                    <a:gdLst/>
                    <a:ahLst/>
                    <a:cxnLst/>
                    <a:rect l="l" t="t" r="r" b="b"/>
                    <a:pathLst>
                      <a:path w="45" h="34" extrusionOk="0">
                        <a:moveTo>
                          <a:pt x="41" y="30"/>
                        </a:moveTo>
                        <a:lnTo>
                          <a:pt x="43" y="28"/>
                        </a:lnTo>
                        <a:lnTo>
                          <a:pt x="43" y="28"/>
                        </a:lnTo>
                        <a:lnTo>
                          <a:pt x="43" y="28"/>
                        </a:lnTo>
                        <a:lnTo>
                          <a:pt x="44" y="27"/>
                        </a:lnTo>
                        <a:cubicBezTo>
                          <a:pt x="44" y="26"/>
                          <a:pt x="44" y="26"/>
                          <a:pt x="44" y="26"/>
                        </a:cubicBezTo>
                        <a:lnTo>
                          <a:pt x="44" y="26"/>
                        </a:lnTo>
                        <a:cubicBezTo>
                          <a:pt x="45" y="25"/>
                          <a:pt x="45" y="24"/>
                          <a:pt x="45" y="23"/>
                        </a:cubicBezTo>
                        <a:cubicBezTo>
                          <a:pt x="45" y="23"/>
                          <a:pt x="45" y="22"/>
                          <a:pt x="44" y="21"/>
                        </a:cubicBezTo>
                        <a:cubicBezTo>
                          <a:pt x="44" y="8"/>
                          <a:pt x="22" y="-1"/>
                          <a:pt x="11" y="0"/>
                        </a:cubicBezTo>
                        <a:lnTo>
                          <a:pt x="11" y="0"/>
                        </a:lnTo>
                        <a:cubicBezTo>
                          <a:pt x="10" y="1"/>
                          <a:pt x="8" y="1"/>
                          <a:pt x="7" y="2"/>
                        </a:cubicBezTo>
                        <a:cubicBezTo>
                          <a:pt x="5" y="3"/>
                          <a:pt x="3" y="5"/>
                          <a:pt x="2" y="7"/>
                        </a:cubicBezTo>
                        <a:cubicBezTo>
                          <a:pt x="0" y="9"/>
                          <a:pt x="0" y="12"/>
                          <a:pt x="0" y="14"/>
                        </a:cubicBezTo>
                        <a:cubicBezTo>
                          <a:pt x="0" y="16"/>
                          <a:pt x="0" y="19"/>
                          <a:pt x="2" y="21"/>
                        </a:cubicBezTo>
                        <a:cubicBezTo>
                          <a:pt x="3" y="22"/>
                          <a:pt x="4" y="24"/>
                          <a:pt x="5" y="25"/>
                        </a:cubicBezTo>
                        <a:lnTo>
                          <a:pt x="5" y="25"/>
                        </a:lnTo>
                        <a:cubicBezTo>
                          <a:pt x="5" y="25"/>
                          <a:pt x="6" y="25"/>
                          <a:pt x="7" y="26"/>
                        </a:cubicBezTo>
                        <a:cubicBezTo>
                          <a:pt x="13" y="30"/>
                          <a:pt x="21" y="32"/>
                          <a:pt x="28" y="33"/>
                        </a:cubicBezTo>
                        <a:lnTo>
                          <a:pt x="28" y="33"/>
                        </a:lnTo>
                        <a:cubicBezTo>
                          <a:pt x="29" y="34"/>
                          <a:pt x="30" y="34"/>
                          <a:pt x="32" y="34"/>
                        </a:cubicBezTo>
                        <a:cubicBezTo>
                          <a:pt x="34" y="34"/>
                          <a:pt x="37" y="33"/>
                          <a:pt x="39" y="32"/>
                        </a:cubicBezTo>
                        <a:lnTo>
                          <a:pt x="40" y="31"/>
                        </a:lnTo>
                        <a:lnTo>
                          <a:pt x="41" y="3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86" name="Google Shape;286;p6"/>
                  <p:cNvSpPr/>
                  <p:nvPr/>
                </p:nvSpPr>
                <p:spPr>
                  <a:xfrm rot="-8100000">
                    <a:off x="2775984" y="6121714"/>
                    <a:ext cx="19590" cy="17414"/>
                  </a:xfrm>
                  <a:custGeom>
                    <a:avLst/>
                    <a:gdLst/>
                    <a:ahLst/>
                    <a:cxnLst/>
                    <a:rect l="l" t="t" r="r" b="b"/>
                    <a:pathLst>
                      <a:path w="45" h="40" extrusionOk="0">
                        <a:moveTo>
                          <a:pt x="14" y="40"/>
                        </a:moveTo>
                        <a:lnTo>
                          <a:pt x="14" y="40"/>
                        </a:lnTo>
                        <a:cubicBezTo>
                          <a:pt x="14" y="39"/>
                          <a:pt x="15" y="39"/>
                          <a:pt x="16" y="38"/>
                        </a:cubicBezTo>
                        <a:cubicBezTo>
                          <a:pt x="27" y="32"/>
                          <a:pt x="36" y="23"/>
                          <a:pt x="44" y="13"/>
                        </a:cubicBezTo>
                        <a:cubicBezTo>
                          <a:pt x="49" y="8"/>
                          <a:pt x="41" y="-3"/>
                          <a:pt x="34" y="1"/>
                        </a:cubicBezTo>
                        <a:lnTo>
                          <a:pt x="34" y="1"/>
                        </a:lnTo>
                        <a:cubicBezTo>
                          <a:pt x="31" y="2"/>
                          <a:pt x="28" y="4"/>
                          <a:pt x="25" y="6"/>
                        </a:cubicBezTo>
                        <a:cubicBezTo>
                          <a:pt x="16" y="11"/>
                          <a:pt x="9" y="17"/>
                          <a:pt x="2" y="24"/>
                        </a:cubicBezTo>
                        <a:lnTo>
                          <a:pt x="2" y="24"/>
                        </a:lnTo>
                        <a:cubicBezTo>
                          <a:pt x="2" y="25"/>
                          <a:pt x="2" y="25"/>
                          <a:pt x="2" y="25"/>
                        </a:cubicBezTo>
                        <a:cubicBezTo>
                          <a:pt x="1" y="27"/>
                          <a:pt x="0" y="28"/>
                          <a:pt x="0" y="30"/>
                        </a:cubicBezTo>
                        <a:cubicBezTo>
                          <a:pt x="0" y="32"/>
                          <a:pt x="1" y="33"/>
                          <a:pt x="2" y="35"/>
                        </a:cubicBezTo>
                        <a:cubicBezTo>
                          <a:pt x="2" y="36"/>
                          <a:pt x="3" y="37"/>
                          <a:pt x="5" y="38"/>
                        </a:cubicBezTo>
                        <a:cubicBezTo>
                          <a:pt x="6" y="39"/>
                          <a:pt x="8" y="40"/>
                          <a:pt x="10" y="40"/>
                        </a:cubicBezTo>
                        <a:cubicBezTo>
                          <a:pt x="11" y="40"/>
                          <a:pt x="12" y="39"/>
                          <a:pt x="13" y="39"/>
                        </a:cubicBezTo>
                        <a:lnTo>
                          <a:pt x="14" y="4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87" name="Google Shape;287;p6"/>
                  <p:cNvSpPr/>
                  <p:nvPr/>
                </p:nvSpPr>
                <p:spPr>
                  <a:xfrm rot="-8100000">
                    <a:off x="2783787" y="6094958"/>
                    <a:ext cx="10448" cy="18284"/>
                  </a:xfrm>
                  <a:custGeom>
                    <a:avLst/>
                    <a:gdLst/>
                    <a:ahLst/>
                    <a:cxnLst/>
                    <a:rect l="l" t="t" r="r" b="b"/>
                    <a:pathLst>
                      <a:path w="24" h="42" extrusionOk="0">
                        <a:moveTo>
                          <a:pt x="22" y="39"/>
                        </a:moveTo>
                        <a:lnTo>
                          <a:pt x="22" y="39"/>
                        </a:lnTo>
                        <a:cubicBezTo>
                          <a:pt x="22" y="39"/>
                          <a:pt x="22" y="38"/>
                          <a:pt x="23" y="38"/>
                        </a:cubicBezTo>
                        <a:cubicBezTo>
                          <a:pt x="24" y="36"/>
                          <a:pt x="24" y="34"/>
                          <a:pt x="24" y="33"/>
                        </a:cubicBezTo>
                        <a:cubicBezTo>
                          <a:pt x="24" y="31"/>
                          <a:pt x="24" y="29"/>
                          <a:pt x="23" y="28"/>
                        </a:cubicBezTo>
                        <a:cubicBezTo>
                          <a:pt x="22" y="27"/>
                          <a:pt x="22" y="27"/>
                          <a:pt x="22" y="26"/>
                        </a:cubicBezTo>
                        <a:cubicBezTo>
                          <a:pt x="22" y="24"/>
                          <a:pt x="22" y="22"/>
                          <a:pt x="22" y="20"/>
                        </a:cubicBezTo>
                        <a:cubicBezTo>
                          <a:pt x="22" y="18"/>
                          <a:pt x="22" y="12"/>
                          <a:pt x="22" y="7"/>
                        </a:cubicBezTo>
                        <a:lnTo>
                          <a:pt x="22" y="7"/>
                        </a:lnTo>
                        <a:cubicBezTo>
                          <a:pt x="21" y="6"/>
                          <a:pt x="21" y="5"/>
                          <a:pt x="21" y="4"/>
                        </a:cubicBezTo>
                        <a:cubicBezTo>
                          <a:pt x="20" y="2"/>
                          <a:pt x="18" y="2"/>
                          <a:pt x="17" y="1"/>
                        </a:cubicBezTo>
                        <a:cubicBezTo>
                          <a:pt x="15" y="0"/>
                          <a:pt x="14" y="0"/>
                          <a:pt x="13" y="0"/>
                        </a:cubicBezTo>
                        <a:cubicBezTo>
                          <a:pt x="11" y="0"/>
                          <a:pt x="10" y="0"/>
                          <a:pt x="9" y="1"/>
                        </a:cubicBezTo>
                        <a:cubicBezTo>
                          <a:pt x="7" y="2"/>
                          <a:pt x="6" y="3"/>
                          <a:pt x="5" y="4"/>
                        </a:cubicBezTo>
                        <a:cubicBezTo>
                          <a:pt x="5" y="5"/>
                          <a:pt x="5" y="5"/>
                          <a:pt x="5" y="5"/>
                        </a:cubicBezTo>
                        <a:lnTo>
                          <a:pt x="5" y="5"/>
                        </a:lnTo>
                        <a:cubicBezTo>
                          <a:pt x="2" y="11"/>
                          <a:pt x="0" y="18"/>
                          <a:pt x="0" y="25"/>
                        </a:cubicBezTo>
                        <a:cubicBezTo>
                          <a:pt x="0" y="28"/>
                          <a:pt x="0" y="31"/>
                          <a:pt x="1" y="33"/>
                        </a:cubicBezTo>
                        <a:lnTo>
                          <a:pt x="1" y="33"/>
                        </a:lnTo>
                        <a:cubicBezTo>
                          <a:pt x="1" y="34"/>
                          <a:pt x="1" y="35"/>
                          <a:pt x="2" y="36"/>
                        </a:cubicBezTo>
                        <a:cubicBezTo>
                          <a:pt x="2" y="38"/>
                          <a:pt x="5" y="39"/>
                          <a:pt x="7" y="41"/>
                        </a:cubicBezTo>
                        <a:cubicBezTo>
                          <a:pt x="9" y="42"/>
                          <a:pt x="11" y="42"/>
                          <a:pt x="13" y="42"/>
                        </a:cubicBezTo>
                        <a:cubicBezTo>
                          <a:pt x="15" y="42"/>
                          <a:pt x="17" y="42"/>
                          <a:pt x="19" y="41"/>
                        </a:cubicBezTo>
                        <a:cubicBezTo>
                          <a:pt x="20" y="40"/>
                          <a:pt x="21" y="40"/>
                          <a:pt x="21" y="39"/>
                        </a:cubicBezTo>
                        <a:lnTo>
                          <a:pt x="22" y="3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sp>
            <p:nvSpPr>
              <p:cNvPr id="288" name="Google Shape;288;p6"/>
              <p:cNvSpPr/>
              <p:nvPr/>
            </p:nvSpPr>
            <p:spPr>
              <a:xfrm rot="-9900008" flipH="1">
                <a:off x="7085187" y="-910194"/>
                <a:ext cx="3659035" cy="1855912"/>
              </a:xfrm>
              <a:custGeom>
                <a:avLst/>
                <a:gdLst/>
                <a:ahLst/>
                <a:cxnLst/>
                <a:rect l="l" t="t" r="r" b="b"/>
                <a:pathLst>
                  <a:path w="9432" h="4784" extrusionOk="0">
                    <a:moveTo>
                      <a:pt x="9260" y="2401"/>
                    </a:moveTo>
                    <a:cubicBezTo>
                      <a:pt x="9441" y="2147"/>
                      <a:pt x="9470" y="1806"/>
                      <a:pt x="9389" y="1506"/>
                    </a:cubicBezTo>
                    <a:cubicBezTo>
                      <a:pt x="9308" y="1205"/>
                      <a:pt x="9126" y="939"/>
                      <a:pt x="8916" y="710"/>
                    </a:cubicBezTo>
                    <a:cubicBezTo>
                      <a:pt x="8543" y="303"/>
                      <a:pt x="8406" y="-28"/>
                      <a:pt x="7854" y="2"/>
                    </a:cubicBezTo>
                    <a:cubicBezTo>
                      <a:pt x="7303" y="32"/>
                      <a:pt x="6498" y="453"/>
                      <a:pt x="6583" y="998"/>
                    </a:cubicBezTo>
                    <a:cubicBezTo>
                      <a:pt x="6398" y="678"/>
                      <a:pt x="5897" y="575"/>
                      <a:pt x="5530" y="632"/>
                    </a:cubicBezTo>
                    <a:cubicBezTo>
                      <a:pt x="5164" y="689"/>
                      <a:pt x="4708" y="920"/>
                      <a:pt x="4630" y="1282"/>
                    </a:cubicBezTo>
                    <a:cubicBezTo>
                      <a:pt x="4318" y="1015"/>
                      <a:pt x="4151" y="978"/>
                      <a:pt x="3784" y="1168"/>
                    </a:cubicBezTo>
                    <a:cubicBezTo>
                      <a:pt x="3464" y="761"/>
                      <a:pt x="2835" y="484"/>
                      <a:pt x="2225" y="656"/>
                    </a:cubicBezTo>
                    <a:cubicBezTo>
                      <a:pt x="1826" y="769"/>
                      <a:pt x="1489" y="1159"/>
                      <a:pt x="1509" y="1525"/>
                    </a:cubicBezTo>
                    <a:cubicBezTo>
                      <a:pt x="1050" y="1155"/>
                      <a:pt x="978" y="1241"/>
                      <a:pt x="534" y="1459"/>
                    </a:cubicBezTo>
                    <a:cubicBezTo>
                      <a:pt x="90" y="1676"/>
                      <a:pt x="-120" y="2264"/>
                      <a:pt x="69" y="2720"/>
                    </a:cubicBezTo>
                    <a:cubicBezTo>
                      <a:pt x="259" y="3177"/>
                      <a:pt x="1141" y="4112"/>
                      <a:pt x="1622" y="3997"/>
                    </a:cubicBezTo>
                    <a:cubicBezTo>
                      <a:pt x="1814" y="3951"/>
                      <a:pt x="1909" y="3836"/>
                      <a:pt x="2106" y="3854"/>
                    </a:cubicBezTo>
                    <a:cubicBezTo>
                      <a:pt x="2284" y="3871"/>
                      <a:pt x="2194" y="3330"/>
                      <a:pt x="2342" y="3431"/>
                    </a:cubicBezTo>
                    <a:cubicBezTo>
                      <a:pt x="2863" y="3788"/>
                      <a:pt x="3437" y="4079"/>
                      <a:pt x="4052" y="4219"/>
                    </a:cubicBezTo>
                    <a:cubicBezTo>
                      <a:pt x="4668" y="4360"/>
                      <a:pt x="5328" y="4345"/>
                      <a:pt x="5915" y="4113"/>
                    </a:cubicBezTo>
                    <a:cubicBezTo>
                      <a:pt x="6146" y="4021"/>
                      <a:pt x="6406" y="3896"/>
                      <a:pt x="6630" y="4004"/>
                    </a:cubicBezTo>
                    <a:cubicBezTo>
                      <a:pt x="6812" y="4092"/>
                      <a:pt x="6894" y="4300"/>
                      <a:pt x="7020" y="4457"/>
                    </a:cubicBezTo>
                    <a:cubicBezTo>
                      <a:pt x="7219" y="4703"/>
                      <a:pt x="7559" y="4828"/>
                      <a:pt x="7870" y="4769"/>
                    </a:cubicBezTo>
                    <a:cubicBezTo>
                      <a:pt x="8182" y="4710"/>
                      <a:pt x="8452" y="4469"/>
                      <a:pt x="8546" y="4167"/>
                    </a:cubicBezTo>
                    <a:cubicBezTo>
                      <a:pt x="8626" y="3915"/>
                      <a:pt x="8587" y="3641"/>
                      <a:pt x="8630" y="3379"/>
                    </a:cubicBezTo>
                    <a:cubicBezTo>
                      <a:pt x="8673" y="3118"/>
                      <a:pt x="8850" y="2838"/>
                      <a:pt x="9115" y="2831"/>
                    </a:cubicBezTo>
                    <a:lnTo>
                      <a:pt x="9260" y="2401"/>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89" name="Google Shape;289;p6"/>
              <p:cNvSpPr/>
              <p:nvPr/>
            </p:nvSpPr>
            <p:spPr>
              <a:xfrm flipH="1">
                <a:off x="8529781" y="407200"/>
                <a:ext cx="448145" cy="456905"/>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90" name="Google Shape;290;p6"/>
              <p:cNvSpPr/>
              <p:nvPr/>
            </p:nvSpPr>
            <p:spPr>
              <a:xfrm>
                <a:off x="7859484" y="37300"/>
                <a:ext cx="362772" cy="369896"/>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sp>
        <p:nvSpPr>
          <p:cNvPr id="291" name="Google Shape;291;p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3"/>
        <p:cNvGrpSpPr/>
        <p:nvPr/>
      </p:nvGrpSpPr>
      <p:grpSpPr>
        <a:xfrm>
          <a:off x="0" y="0"/>
          <a:ext cx="0" cy="0"/>
          <a:chOff x="0" y="0"/>
          <a:chExt cx="0" cy="0"/>
        </a:xfrm>
      </p:grpSpPr>
      <p:sp>
        <p:nvSpPr>
          <p:cNvPr id="364" name="Google Shape;364;p8"/>
          <p:cNvSpPr txBox="1">
            <a:spLocks noGrp="1"/>
          </p:cNvSpPr>
          <p:nvPr>
            <p:ph type="title"/>
          </p:nvPr>
        </p:nvSpPr>
        <p:spPr>
          <a:xfrm>
            <a:off x="5064300" y="1722725"/>
            <a:ext cx="3114600" cy="1698000"/>
          </a:xfrm>
          <a:prstGeom prst="rect">
            <a:avLst/>
          </a:prstGeom>
          <a:ln>
            <a:noFill/>
          </a:ln>
        </p:spPr>
        <p:txBody>
          <a:bodyPr spcFirstLastPara="1" wrap="square" lIns="91425" tIns="91425" rIns="91425" bIns="91425" anchor="ctr" anchorCtr="0">
            <a:noAutofit/>
          </a:bodyPr>
          <a:lstStyle>
            <a:lvl1pPr lvl="0" algn="ctr">
              <a:lnSpc>
                <a:spcPct val="90000"/>
              </a:lnSpc>
              <a:spcBef>
                <a:spcPts val="0"/>
              </a:spcBef>
              <a:spcAft>
                <a:spcPts val="0"/>
              </a:spcAft>
              <a:buSzPts val="6000"/>
              <a:buNone/>
              <a:defRPr sz="55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365" name="Google Shape;365;p8"/>
          <p:cNvSpPr>
            <a:spLocks noGrp="1"/>
          </p:cNvSpPr>
          <p:nvPr>
            <p:ph type="pic" idx="2"/>
          </p:nvPr>
        </p:nvSpPr>
        <p:spPr>
          <a:xfrm>
            <a:off x="321775" y="616450"/>
            <a:ext cx="4050000" cy="4050000"/>
          </a:xfrm>
          <a:prstGeom prst="ellipse">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6"/>
        <p:cNvGrpSpPr/>
        <p:nvPr/>
      </p:nvGrpSpPr>
      <p:grpSpPr>
        <a:xfrm>
          <a:off x="0" y="0"/>
          <a:ext cx="0" cy="0"/>
          <a:chOff x="0" y="0"/>
          <a:chExt cx="0" cy="0"/>
        </a:xfrm>
      </p:grpSpPr>
      <p:grpSp>
        <p:nvGrpSpPr>
          <p:cNvPr id="367" name="Google Shape;367;p9"/>
          <p:cNvGrpSpPr/>
          <p:nvPr/>
        </p:nvGrpSpPr>
        <p:grpSpPr>
          <a:xfrm>
            <a:off x="713234" y="-1742293"/>
            <a:ext cx="9919955" cy="8978506"/>
            <a:chOff x="713234" y="-1742293"/>
            <a:chExt cx="9919955" cy="8978506"/>
          </a:xfrm>
        </p:grpSpPr>
        <p:grpSp>
          <p:nvGrpSpPr>
            <p:cNvPr id="368" name="Google Shape;368;p9"/>
            <p:cNvGrpSpPr/>
            <p:nvPr/>
          </p:nvGrpSpPr>
          <p:grpSpPr>
            <a:xfrm>
              <a:off x="1226545" y="4217479"/>
              <a:ext cx="6222955" cy="3018734"/>
              <a:chOff x="1226545" y="4217479"/>
              <a:chExt cx="6222955" cy="3018734"/>
            </a:xfrm>
          </p:grpSpPr>
          <p:sp>
            <p:nvSpPr>
              <p:cNvPr id="369" name="Google Shape;369;p9"/>
              <p:cNvSpPr/>
              <p:nvPr/>
            </p:nvSpPr>
            <p:spPr>
              <a:xfrm>
                <a:off x="1226545" y="4604000"/>
                <a:ext cx="3395520" cy="1722240"/>
              </a:xfrm>
              <a:custGeom>
                <a:avLst/>
                <a:gdLst/>
                <a:ahLst/>
                <a:cxnLst/>
                <a:rect l="l" t="t" r="r" b="b"/>
                <a:pathLst>
                  <a:path w="9432" h="4784" extrusionOk="0">
                    <a:moveTo>
                      <a:pt x="9260" y="2401"/>
                    </a:moveTo>
                    <a:cubicBezTo>
                      <a:pt x="9441" y="2147"/>
                      <a:pt x="9470" y="1806"/>
                      <a:pt x="9389" y="1506"/>
                    </a:cubicBezTo>
                    <a:cubicBezTo>
                      <a:pt x="9308" y="1205"/>
                      <a:pt x="9126" y="939"/>
                      <a:pt x="8916" y="710"/>
                    </a:cubicBezTo>
                    <a:cubicBezTo>
                      <a:pt x="8543" y="303"/>
                      <a:pt x="8406" y="-28"/>
                      <a:pt x="7854" y="2"/>
                    </a:cubicBezTo>
                    <a:cubicBezTo>
                      <a:pt x="7303" y="32"/>
                      <a:pt x="6498" y="453"/>
                      <a:pt x="6583" y="998"/>
                    </a:cubicBezTo>
                    <a:cubicBezTo>
                      <a:pt x="6398" y="678"/>
                      <a:pt x="5897" y="575"/>
                      <a:pt x="5530" y="632"/>
                    </a:cubicBezTo>
                    <a:cubicBezTo>
                      <a:pt x="5164" y="689"/>
                      <a:pt x="4708" y="920"/>
                      <a:pt x="4630" y="1282"/>
                    </a:cubicBezTo>
                    <a:cubicBezTo>
                      <a:pt x="4318" y="1015"/>
                      <a:pt x="4151" y="978"/>
                      <a:pt x="3784" y="1168"/>
                    </a:cubicBezTo>
                    <a:cubicBezTo>
                      <a:pt x="3464" y="761"/>
                      <a:pt x="2835" y="484"/>
                      <a:pt x="2225" y="656"/>
                    </a:cubicBezTo>
                    <a:cubicBezTo>
                      <a:pt x="1826" y="769"/>
                      <a:pt x="1489" y="1159"/>
                      <a:pt x="1509" y="1525"/>
                    </a:cubicBezTo>
                    <a:cubicBezTo>
                      <a:pt x="1050" y="1155"/>
                      <a:pt x="978" y="1241"/>
                      <a:pt x="534" y="1459"/>
                    </a:cubicBezTo>
                    <a:cubicBezTo>
                      <a:pt x="90" y="1676"/>
                      <a:pt x="-120" y="2264"/>
                      <a:pt x="69" y="2720"/>
                    </a:cubicBezTo>
                    <a:cubicBezTo>
                      <a:pt x="259" y="3177"/>
                      <a:pt x="1141" y="4112"/>
                      <a:pt x="1622" y="3997"/>
                    </a:cubicBezTo>
                    <a:cubicBezTo>
                      <a:pt x="1814" y="3951"/>
                      <a:pt x="1909" y="3836"/>
                      <a:pt x="2106" y="3854"/>
                    </a:cubicBezTo>
                    <a:cubicBezTo>
                      <a:pt x="2284" y="3871"/>
                      <a:pt x="2194" y="3330"/>
                      <a:pt x="2342" y="3431"/>
                    </a:cubicBezTo>
                    <a:cubicBezTo>
                      <a:pt x="2863" y="3788"/>
                      <a:pt x="3437" y="4079"/>
                      <a:pt x="4052" y="4219"/>
                    </a:cubicBezTo>
                    <a:cubicBezTo>
                      <a:pt x="4668" y="4360"/>
                      <a:pt x="5328" y="4345"/>
                      <a:pt x="5915" y="4113"/>
                    </a:cubicBezTo>
                    <a:cubicBezTo>
                      <a:pt x="6146" y="4021"/>
                      <a:pt x="6406" y="3896"/>
                      <a:pt x="6630" y="4004"/>
                    </a:cubicBezTo>
                    <a:cubicBezTo>
                      <a:pt x="6812" y="4092"/>
                      <a:pt x="6894" y="4300"/>
                      <a:pt x="7020" y="4457"/>
                    </a:cubicBezTo>
                    <a:cubicBezTo>
                      <a:pt x="7219" y="4703"/>
                      <a:pt x="7559" y="4828"/>
                      <a:pt x="7870" y="4769"/>
                    </a:cubicBezTo>
                    <a:cubicBezTo>
                      <a:pt x="8182" y="4710"/>
                      <a:pt x="8452" y="4469"/>
                      <a:pt x="8546" y="4167"/>
                    </a:cubicBezTo>
                    <a:cubicBezTo>
                      <a:pt x="8626" y="3915"/>
                      <a:pt x="8587" y="3641"/>
                      <a:pt x="8630" y="3379"/>
                    </a:cubicBezTo>
                    <a:cubicBezTo>
                      <a:pt x="8673" y="3118"/>
                      <a:pt x="8850" y="2838"/>
                      <a:pt x="9115" y="2831"/>
                    </a:cubicBezTo>
                    <a:lnTo>
                      <a:pt x="9260" y="2401"/>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70" name="Google Shape;370;p9"/>
              <p:cNvSpPr/>
              <p:nvPr/>
            </p:nvSpPr>
            <p:spPr>
              <a:xfrm rot="-456360">
                <a:off x="3819552" y="4436058"/>
                <a:ext cx="3474383" cy="2581577"/>
              </a:xfrm>
              <a:custGeom>
                <a:avLst/>
                <a:gdLst/>
                <a:ahLst/>
                <a:cxnLst/>
                <a:rect l="l" t="t" r="r" b="b"/>
                <a:pathLst>
                  <a:path w="9651" h="7171" extrusionOk="0">
                    <a:moveTo>
                      <a:pt x="7780" y="6035"/>
                    </a:moveTo>
                    <a:cubicBezTo>
                      <a:pt x="8077" y="5941"/>
                      <a:pt x="9194" y="5680"/>
                      <a:pt x="9486" y="5790"/>
                    </a:cubicBezTo>
                    <a:cubicBezTo>
                      <a:pt x="10105" y="6020"/>
                      <a:pt x="8781" y="4767"/>
                      <a:pt x="8753" y="4456"/>
                    </a:cubicBezTo>
                    <a:cubicBezTo>
                      <a:pt x="8702" y="3907"/>
                      <a:pt x="8599" y="3540"/>
                      <a:pt x="8200" y="3159"/>
                    </a:cubicBezTo>
                    <a:cubicBezTo>
                      <a:pt x="7657" y="2639"/>
                      <a:pt x="6778" y="2730"/>
                      <a:pt x="6481" y="3121"/>
                    </a:cubicBezTo>
                    <a:cubicBezTo>
                      <a:pt x="6507" y="2854"/>
                      <a:pt x="6348" y="2497"/>
                      <a:pt x="5949" y="2297"/>
                    </a:cubicBezTo>
                    <a:cubicBezTo>
                      <a:pt x="5588" y="2116"/>
                      <a:pt x="5116" y="2093"/>
                      <a:pt x="4961" y="2305"/>
                    </a:cubicBezTo>
                    <a:cubicBezTo>
                      <a:pt x="5037" y="1877"/>
                      <a:pt x="4727" y="1609"/>
                      <a:pt x="4320" y="1540"/>
                    </a:cubicBezTo>
                    <a:cubicBezTo>
                      <a:pt x="4312" y="1022"/>
                      <a:pt x="3905" y="539"/>
                      <a:pt x="3396" y="442"/>
                    </a:cubicBezTo>
                    <a:cubicBezTo>
                      <a:pt x="2888" y="345"/>
                      <a:pt x="2332" y="645"/>
                      <a:pt x="2133" y="1123"/>
                    </a:cubicBezTo>
                    <a:cubicBezTo>
                      <a:pt x="2243" y="641"/>
                      <a:pt x="1883" y="110"/>
                      <a:pt x="1398" y="16"/>
                    </a:cubicBezTo>
                    <a:cubicBezTo>
                      <a:pt x="912" y="-78"/>
                      <a:pt x="389" y="263"/>
                      <a:pt x="264" y="741"/>
                    </a:cubicBezTo>
                    <a:cubicBezTo>
                      <a:pt x="138" y="1219"/>
                      <a:pt x="-235" y="1689"/>
                      <a:pt x="218" y="1888"/>
                    </a:cubicBezTo>
                    <a:cubicBezTo>
                      <a:pt x="399" y="1967"/>
                      <a:pt x="122" y="2504"/>
                      <a:pt x="267" y="2637"/>
                    </a:cubicBezTo>
                    <a:cubicBezTo>
                      <a:pt x="400" y="2758"/>
                      <a:pt x="416" y="2771"/>
                      <a:pt x="472" y="2941"/>
                    </a:cubicBezTo>
                    <a:cubicBezTo>
                      <a:pt x="671" y="3540"/>
                      <a:pt x="-77" y="5251"/>
                      <a:pt x="329" y="5734"/>
                    </a:cubicBezTo>
                    <a:cubicBezTo>
                      <a:pt x="734" y="6218"/>
                      <a:pt x="3471" y="5210"/>
                      <a:pt x="4080" y="5380"/>
                    </a:cubicBezTo>
                    <a:cubicBezTo>
                      <a:pt x="4320" y="5446"/>
                      <a:pt x="4602" y="5503"/>
                      <a:pt x="4715" y="5725"/>
                    </a:cubicBezTo>
                    <a:cubicBezTo>
                      <a:pt x="4806" y="5904"/>
                      <a:pt x="4746" y="6119"/>
                      <a:pt x="4752" y="6321"/>
                    </a:cubicBezTo>
                    <a:cubicBezTo>
                      <a:pt x="4762" y="6637"/>
                      <a:pt x="4958" y="6941"/>
                      <a:pt x="5241" y="7082"/>
                    </a:cubicBezTo>
                    <a:cubicBezTo>
                      <a:pt x="5525" y="7223"/>
                      <a:pt x="5885" y="7194"/>
                      <a:pt x="6143" y="7011"/>
                    </a:cubicBezTo>
                    <a:cubicBezTo>
                      <a:pt x="6359" y="6857"/>
                      <a:pt x="6495" y="6616"/>
                      <a:pt x="6687" y="6434"/>
                    </a:cubicBezTo>
                    <a:cubicBezTo>
                      <a:pt x="6880" y="6252"/>
                      <a:pt x="7189" y="6135"/>
                      <a:pt x="7404" y="6290"/>
                    </a:cubicBezTo>
                    <a:lnTo>
                      <a:pt x="7780" y="6035"/>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371" name="Google Shape;371;p9"/>
            <p:cNvGrpSpPr/>
            <p:nvPr/>
          </p:nvGrpSpPr>
          <p:grpSpPr>
            <a:xfrm>
              <a:off x="4885592" y="4278073"/>
              <a:ext cx="1504264" cy="1504264"/>
              <a:chOff x="-665400" y="3970854"/>
              <a:chExt cx="2030319" cy="2030319"/>
            </a:xfrm>
          </p:grpSpPr>
          <p:grpSp>
            <p:nvGrpSpPr>
              <p:cNvPr id="372" name="Google Shape;372;p9"/>
              <p:cNvGrpSpPr/>
              <p:nvPr/>
            </p:nvGrpSpPr>
            <p:grpSpPr>
              <a:xfrm rot="2700000">
                <a:off x="-368066" y="4268188"/>
                <a:ext cx="1435653" cy="1435653"/>
                <a:chOff x="8393053" y="3370909"/>
                <a:chExt cx="1131601" cy="1131601"/>
              </a:xfrm>
            </p:grpSpPr>
            <p:sp>
              <p:nvSpPr>
                <p:cNvPr id="373" name="Google Shape;373;p9"/>
                <p:cNvSpPr/>
                <p:nvPr/>
              </p:nvSpPr>
              <p:spPr>
                <a:xfrm rot="-8100000">
                  <a:off x="8492164" y="3603236"/>
                  <a:ext cx="933378" cy="666948"/>
                </a:xfrm>
                <a:custGeom>
                  <a:avLst/>
                  <a:gdLst/>
                  <a:ahLst/>
                  <a:cxnLst/>
                  <a:rect l="l" t="t" r="r" b="b"/>
                  <a:pathLst>
                    <a:path w="2144" h="1532" extrusionOk="0">
                      <a:moveTo>
                        <a:pt x="0" y="3"/>
                      </a:moveTo>
                      <a:cubicBezTo>
                        <a:pt x="0" y="3"/>
                        <a:pt x="1559" y="-75"/>
                        <a:pt x="1993" y="509"/>
                      </a:cubicBezTo>
                      <a:cubicBezTo>
                        <a:pt x="2536" y="1238"/>
                        <a:pt x="1460" y="1866"/>
                        <a:pt x="1166" y="1333"/>
                      </a:cubicBezTo>
                      <a:cubicBezTo>
                        <a:pt x="872" y="800"/>
                        <a:pt x="840" y="403"/>
                        <a:pt x="0" y="3"/>
                      </a:cubicBez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74" name="Google Shape;374;p9"/>
                <p:cNvSpPr/>
                <p:nvPr/>
              </p:nvSpPr>
              <p:spPr>
                <a:xfrm rot="-8100000">
                  <a:off x="8571431" y="3637769"/>
                  <a:ext cx="651711" cy="539392"/>
                </a:xfrm>
                <a:custGeom>
                  <a:avLst/>
                  <a:gdLst/>
                  <a:ahLst/>
                  <a:cxnLst/>
                  <a:rect l="l" t="t" r="r" b="b"/>
                  <a:pathLst>
                    <a:path w="1497" h="1239" extrusionOk="0">
                      <a:moveTo>
                        <a:pt x="1439" y="963"/>
                      </a:moveTo>
                      <a:cubicBezTo>
                        <a:pt x="1599" y="703"/>
                        <a:pt x="1397" y="484"/>
                        <a:pt x="1186" y="337"/>
                      </a:cubicBezTo>
                      <a:lnTo>
                        <a:pt x="1186" y="337"/>
                      </a:lnTo>
                      <a:cubicBezTo>
                        <a:pt x="1158" y="317"/>
                        <a:pt x="1128" y="299"/>
                        <a:pt x="1098" y="282"/>
                      </a:cubicBezTo>
                      <a:cubicBezTo>
                        <a:pt x="983" y="215"/>
                        <a:pt x="859" y="164"/>
                        <a:pt x="730" y="129"/>
                      </a:cubicBezTo>
                      <a:cubicBezTo>
                        <a:pt x="600" y="92"/>
                        <a:pt x="471" y="50"/>
                        <a:pt x="339" y="26"/>
                      </a:cubicBezTo>
                      <a:lnTo>
                        <a:pt x="339" y="26"/>
                      </a:lnTo>
                      <a:cubicBezTo>
                        <a:pt x="273" y="11"/>
                        <a:pt x="206" y="4"/>
                        <a:pt x="138" y="3"/>
                      </a:cubicBezTo>
                      <a:cubicBezTo>
                        <a:pt x="90" y="4"/>
                        <a:pt x="39" y="-12"/>
                        <a:pt x="0" y="18"/>
                      </a:cubicBezTo>
                      <a:cubicBezTo>
                        <a:pt x="48" y="103"/>
                        <a:pt x="210" y="173"/>
                        <a:pt x="285" y="250"/>
                      </a:cubicBezTo>
                      <a:lnTo>
                        <a:pt x="285" y="250"/>
                      </a:lnTo>
                      <a:cubicBezTo>
                        <a:pt x="359" y="327"/>
                        <a:pt x="425" y="414"/>
                        <a:pt x="479" y="507"/>
                      </a:cubicBezTo>
                      <a:cubicBezTo>
                        <a:pt x="488" y="523"/>
                        <a:pt x="496" y="539"/>
                        <a:pt x="505" y="555"/>
                      </a:cubicBezTo>
                      <a:cubicBezTo>
                        <a:pt x="560" y="659"/>
                        <a:pt x="618" y="761"/>
                        <a:pt x="669" y="867"/>
                      </a:cubicBezTo>
                      <a:cubicBezTo>
                        <a:pt x="710" y="951"/>
                        <a:pt x="742" y="1045"/>
                        <a:pt x="801" y="1118"/>
                      </a:cubicBezTo>
                      <a:cubicBezTo>
                        <a:pt x="1010" y="1369"/>
                        <a:pt x="1299" y="1186"/>
                        <a:pt x="1436" y="963"/>
                      </a:cubicBezTo>
                      <a:lnTo>
                        <a:pt x="1439" y="963"/>
                      </a:lnTo>
                      <a:moveTo>
                        <a:pt x="676" y="761"/>
                      </a:moveTo>
                      <a:cubicBezTo>
                        <a:pt x="525" y="463"/>
                        <a:pt x="371" y="212"/>
                        <a:pt x="89" y="37"/>
                      </a:cubicBezTo>
                      <a:cubicBezTo>
                        <a:pt x="262" y="42"/>
                        <a:pt x="424" y="93"/>
                        <a:pt x="589" y="139"/>
                      </a:cubicBezTo>
                      <a:cubicBezTo>
                        <a:pt x="755" y="186"/>
                        <a:pt x="918" y="231"/>
                        <a:pt x="1071" y="320"/>
                      </a:cubicBezTo>
                      <a:lnTo>
                        <a:pt x="1071" y="320"/>
                      </a:lnTo>
                      <a:cubicBezTo>
                        <a:pt x="1079" y="324"/>
                        <a:pt x="1086" y="328"/>
                        <a:pt x="1093" y="333"/>
                      </a:cubicBezTo>
                      <a:cubicBezTo>
                        <a:pt x="1205" y="397"/>
                        <a:pt x="1303" y="482"/>
                        <a:pt x="1383" y="583"/>
                      </a:cubicBezTo>
                      <a:cubicBezTo>
                        <a:pt x="1477" y="708"/>
                        <a:pt x="1457" y="835"/>
                        <a:pt x="1379" y="962"/>
                      </a:cubicBezTo>
                      <a:cubicBezTo>
                        <a:pt x="1305" y="1082"/>
                        <a:pt x="1177" y="1190"/>
                        <a:pt x="1030" y="1192"/>
                      </a:cubicBezTo>
                      <a:cubicBezTo>
                        <a:pt x="825" y="1193"/>
                        <a:pt x="749" y="906"/>
                        <a:pt x="675" y="760"/>
                      </a:cubicBezTo>
                      <a:lnTo>
                        <a:pt x="676" y="761"/>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75" name="Google Shape;375;p9"/>
                <p:cNvSpPr/>
                <p:nvPr/>
              </p:nvSpPr>
              <p:spPr>
                <a:xfrm rot="-8100000">
                  <a:off x="8739405" y="3702542"/>
                  <a:ext cx="206789" cy="244228"/>
                </a:xfrm>
                <a:custGeom>
                  <a:avLst/>
                  <a:gdLst/>
                  <a:ahLst/>
                  <a:cxnLst/>
                  <a:rect l="l" t="t" r="r" b="b"/>
                  <a:pathLst>
                    <a:path w="475" h="561" extrusionOk="0">
                      <a:moveTo>
                        <a:pt x="360" y="561"/>
                      </a:moveTo>
                      <a:cubicBezTo>
                        <a:pt x="479" y="565"/>
                        <a:pt x="490" y="434"/>
                        <a:pt x="461" y="349"/>
                      </a:cubicBezTo>
                      <a:cubicBezTo>
                        <a:pt x="411" y="202"/>
                        <a:pt x="148" y="24"/>
                        <a:pt x="2" y="0"/>
                      </a:cubicBezTo>
                      <a:cubicBezTo>
                        <a:pt x="-16" y="98"/>
                        <a:pt x="92" y="244"/>
                        <a:pt x="126" y="337"/>
                      </a:cubicBezTo>
                      <a:cubicBezTo>
                        <a:pt x="168" y="447"/>
                        <a:pt x="228" y="555"/>
                        <a:pt x="360" y="560"/>
                      </a:cubicBezTo>
                      <a:lnTo>
                        <a:pt x="360" y="561"/>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76" name="Google Shape;376;p9"/>
                <p:cNvSpPr/>
                <p:nvPr/>
              </p:nvSpPr>
              <p:spPr>
                <a:xfrm rot="-8100000">
                  <a:off x="8836188" y="4066776"/>
                  <a:ext cx="23073" cy="23073"/>
                </a:xfrm>
                <a:custGeom>
                  <a:avLst/>
                  <a:gdLst/>
                  <a:ahLst/>
                  <a:cxnLst/>
                  <a:rect l="l" t="t" r="r" b="b"/>
                  <a:pathLst>
                    <a:path w="53" h="53" extrusionOk="0">
                      <a:moveTo>
                        <a:pt x="40" y="49"/>
                      </a:moveTo>
                      <a:lnTo>
                        <a:pt x="44" y="47"/>
                      </a:lnTo>
                      <a:lnTo>
                        <a:pt x="44" y="47"/>
                      </a:lnTo>
                      <a:cubicBezTo>
                        <a:pt x="47" y="46"/>
                        <a:pt x="50" y="43"/>
                        <a:pt x="51" y="40"/>
                      </a:cubicBezTo>
                      <a:cubicBezTo>
                        <a:pt x="53" y="37"/>
                        <a:pt x="53" y="34"/>
                        <a:pt x="53" y="31"/>
                      </a:cubicBezTo>
                      <a:lnTo>
                        <a:pt x="53" y="30"/>
                      </a:lnTo>
                      <a:lnTo>
                        <a:pt x="53" y="26"/>
                      </a:lnTo>
                      <a:lnTo>
                        <a:pt x="53" y="26"/>
                      </a:lnTo>
                      <a:cubicBezTo>
                        <a:pt x="53" y="21"/>
                        <a:pt x="52" y="17"/>
                        <a:pt x="50" y="14"/>
                      </a:cubicBezTo>
                      <a:cubicBezTo>
                        <a:pt x="47" y="10"/>
                        <a:pt x="44" y="6"/>
                        <a:pt x="40" y="4"/>
                      </a:cubicBezTo>
                      <a:cubicBezTo>
                        <a:pt x="36" y="2"/>
                        <a:pt x="32" y="0"/>
                        <a:pt x="27" y="0"/>
                      </a:cubicBezTo>
                      <a:cubicBezTo>
                        <a:pt x="23" y="0"/>
                        <a:pt x="18" y="2"/>
                        <a:pt x="14" y="4"/>
                      </a:cubicBezTo>
                      <a:cubicBezTo>
                        <a:pt x="10" y="6"/>
                        <a:pt x="6" y="10"/>
                        <a:pt x="4" y="14"/>
                      </a:cubicBezTo>
                      <a:cubicBezTo>
                        <a:pt x="2" y="18"/>
                        <a:pt x="0" y="23"/>
                        <a:pt x="0" y="27"/>
                      </a:cubicBezTo>
                      <a:cubicBezTo>
                        <a:pt x="0" y="32"/>
                        <a:pt x="2" y="36"/>
                        <a:pt x="4" y="40"/>
                      </a:cubicBezTo>
                      <a:cubicBezTo>
                        <a:pt x="6" y="44"/>
                        <a:pt x="10" y="48"/>
                        <a:pt x="14" y="50"/>
                      </a:cubicBezTo>
                      <a:cubicBezTo>
                        <a:pt x="18" y="53"/>
                        <a:pt x="23" y="53"/>
                        <a:pt x="27" y="53"/>
                      </a:cubicBezTo>
                      <a:cubicBezTo>
                        <a:pt x="32" y="53"/>
                        <a:pt x="36" y="52"/>
                        <a:pt x="40" y="50"/>
                      </a:cubicBezTo>
                      <a:cubicBezTo>
                        <a:pt x="40" y="50"/>
                        <a:pt x="40" y="49"/>
                        <a:pt x="41" y="49"/>
                      </a:cubicBezTo>
                      <a:lnTo>
                        <a:pt x="40" y="4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77" name="Google Shape;377;p9"/>
                <p:cNvSpPr/>
                <p:nvPr/>
              </p:nvSpPr>
              <p:spPr>
                <a:xfrm rot="-8100000">
                  <a:off x="8777651" y="3990910"/>
                  <a:ext cx="26556" cy="26121"/>
                </a:xfrm>
                <a:custGeom>
                  <a:avLst/>
                  <a:gdLst/>
                  <a:ahLst/>
                  <a:cxnLst/>
                  <a:rect l="l" t="t" r="r" b="b"/>
                  <a:pathLst>
                    <a:path w="61" h="60" extrusionOk="0">
                      <a:moveTo>
                        <a:pt x="59" y="45"/>
                      </a:moveTo>
                      <a:lnTo>
                        <a:pt x="59" y="45"/>
                      </a:lnTo>
                      <a:cubicBezTo>
                        <a:pt x="61" y="41"/>
                        <a:pt x="61" y="37"/>
                        <a:pt x="61" y="32"/>
                      </a:cubicBezTo>
                      <a:cubicBezTo>
                        <a:pt x="61" y="27"/>
                        <a:pt x="60" y="21"/>
                        <a:pt x="57" y="16"/>
                      </a:cubicBezTo>
                      <a:cubicBezTo>
                        <a:pt x="54" y="11"/>
                        <a:pt x="50" y="8"/>
                        <a:pt x="45" y="5"/>
                      </a:cubicBezTo>
                      <a:cubicBezTo>
                        <a:pt x="41" y="3"/>
                        <a:pt x="35" y="0"/>
                        <a:pt x="29" y="0"/>
                      </a:cubicBezTo>
                      <a:cubicBezTo>
                        <a:pt x="24" y="0"/>
                        <a:pt x="18" y="2"/>
                        <a:pt x="13" y="5"/>
                      </a:cubicBezTo>
                      <a:cubicBezTo>
                        <a:pt x="9" y="7"/>
                        <a:pt x="5" y="11"/>
                        <a:pt x="3" y="15"/>
                      </a:cubicBezTo>
                      <a:lnTo>
                        <a:pt x="3" y="15"/>
                      </a:lnTo>
                      <a:cubicBezTo>
                        <a:pt x="1" y="19"/>
                        <a:pt x="0" y="23"/>
                        <a:pt x="0" y="28"/>
                      </a:cubicBezTo>
                      <a:cubicBezTo>
                        <a:pt x="0" y="33"/>
                        <a:pt x="1" y="39"/>
                        <a:pt x="4" y="44"/>
                      </a:cubicBezTo>
                      <a:cubicBezTo>
                        <a:pt x="7" y="49"/>
                        <a:pt x="11" y="53"/>
                        <a:pt x="16" y="55"/>
                      </a:cubicBezTo>
                      <a:cubicBezTo>
                        <a:pt x="21" y="58"/>
                        <a:pt x="26" y="60"/>
                        <a:pt x="32" y="60"/>
                      </a:cubicBezTo>
                      <a:cubicBezTo>
                        <a:pt x="38" y="60"/>
                        <a:pt x="43" y="58"/>
                        <a:pt x="48" y="55"/>
                      </a:cubicBezTo>
                      <a:cubicBezTo>
                        <a:pt x="52" y="53"/>
                        <a:pt x="56" y="49"/>
                        <a:pt x="59" y="4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78" name="Google Shape;378;p9"/>
                <p:cNvSpPr/>
                <p:nvPr/>
              </p:nvSpPr>
              <p:spPr>
                <a:xfrm rot="-8100000">
                  <a:off x="8745493" y="3868376"/>
                  <a:ext cx="24379" cy="23073"/>
                </a:xfrm>
                <a:custGeom>
                  <a:avLst/>
                  <a:gdLst/>
                  <a:ahLst/>
                  <a:cxnLst/>
                  <a:rect l="l" t="t" r="r" b="b"/>
                  <a:pathLst>
                    <a:path w="56" h="53" extrusionOk="0">
                      <a:moveTo>
                        <a:pt x="54" y="41"/>
                      </a:moveTo>
                      <a:lnTo>
                        <a:pt x="54" y="41"/>
                      </a:lnTo>
                      <a:cubicBezTo>
                        <a:pt x="56" y="38"/>
                        <a:pt x="56" y="34"/>
                        <a:pt x="56" y="31"/>
                      </a:cubicBezTo>
                      <a:cubicBezTo>
                        <a:pt x="56" y="26"/>
                        <a:pt x="55" y="21"/>
                        <a:pt x="52" y="16"/>
                      </a:cubicBezTo>
                      <a:cubicBezTo>
                        <a:pt x="49" y="12"/>
                        <a:pt x="46" y="7"/>
                        <a:pt x="41" y="4"/>
                      </a:cubicBezTo>
                      <a:cubicBezTo>
                        <a:pt x="37" y="2"/>
                        <a:pt x="31" y="0"/>
                        <a:pt x="25" y="0"/>
                      </a:cubicBezTo>
                      <a:cubicBezTo>
                        <a:pt x="20" y="0"/>
                        <a:pt x="15" y="2"/>
                        <a:pt x="10" y="4"/>
                      </a:cubicBezTo>
                      <a:cubicBezTo>
                        <a:pt x="7" y="6"/>
                        <a:pt x="4" y="9"/>
                        <a:pt x="2" y="12"/>
                      </a:cubicBezTo>
                      <a:lnTo>
                        <a:pt x="2" y="12"/>
                      </a:lnTo>
                      <a:cubicBezTo>
                        <a:pt x="0" y="15"/>
                        <a:pt x="0" y="18"/>
                        <a:pt x="0" y="22"/>
                      </a:cubicBezTo>
                      <a:cubicBezTo>
                        <a:pt x="0" y="27"/>
                        <a:pt x="1" y="33"/>
                        <a:pt x="4" y="37"/>
                      </a:cubicBezTo>
                      <a:cubicBezTo>
                        <a:pt x="7" y="42"/>
                        <a:pt x="10" y="47"/>
                        <a:pt x="15" y="49"/>
                      </a:cubicBezTo>
                      <a:cubicBezTo>
                        <a:pt x="20" y="52"/>
                        <a:pt x="25" y="53"/>
                        <a:pt x="30" y="53"/>
                      </a:cubicBezTo>
                      <a:cubicBezTo>
                        <a:pt x="36" y="53"/>
                        <a:pt x="41" y="52"/>
                        <a:pt x="46" y="49"/>
                      </a:cubicBezTo>
                      <a:cubicBezTo>
                        <a:pt x="49" y="48"/>
                        <a:pt x="52" y="44"/>
                        <a:pt x="54"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79" name="Google Shape;379;p9"/>
                <p:cNvSpPr/>
                <p:nvPr/>
              </p:nvSpPr>
              <p:spPr>
                <a:xfrm rot="-8100000">
                  <a:off x="8725855" y="3774820"/>
                  <a:ext cx="23944" cy="23944"/>
                </a:xfrm>
                <a:custGeom>
                  <a:avLst/>
                  <a:gdLst/>
                  <a:ahLst/>
                  <a:cxnLst/>
                  <a:rect l="l" t="t" r="r" b="b"/>
                  <a:pathLst>
                    <a:path w="55" h="55" extrusionOk="0">
                      <a:moveTo>
                        <a:pt x="52" y="41"/>
                      </a:moveTo>
                      <a:lnTo>
                        <a:pt x="52" y="41"/>
                      </a:lnTo>
                      <a:cubicBezTo>
                        <a:pt x="54" y="37"/>
                        <a:pt x="55" y="32"/>
                        <a:pt x="55" y="27"/>
                      </a:cubicBezTo>
                      <a:cubicBezTo>
                        <a:pt x="55" y="22"/>
                        <a:pt x="54" y="19"/>
                        <a:pt x="51" y="14"/>
                      </a:cubicBezTo>
                      <a:cubicBezTo>
                        <a:pt x="49" y="10"/>
                        <a:pt x="45" y="6"/>
                        <a:pt x="41" y="3"/>
                      </a:cubicBezTo>
                      <a:cubicBezTo>
                        <a:pt x="37" y="1"/>
                        <a:pt x="32" y="0"/>
                        <a:pt x="27" y="0"/>
                      </a:cubicBezTo>
                      <a:cubicBezTo>
                        <a:pt x="23" y="0"/>
                        <a:pt x="19" y="1"/>
                        <a:pt x="14" y="3"/>
                      </a:cubicBezTo>
                      <a:cubicBezTo>
                        <a:pt x="10" y="6"/>
                        <a:pt x="6" y="9"/>
                        <a:pt x="4" y="14"/>
                      </a:cubicBezTo>
                      <a:cubicBezTo>
                        <a:pt x="3" y="14"/>
                        <a:pt x="3" y="14"/>
                        <a:pt x="3" y="14"/>
                      </a:cubicBezTo>
                      <a:lnTo>
                        <a:pt x="3" y="14"/>
                      </a:lnTo>
                      <a:cubicBezTo>
                        <a:pt x="1" y="18"/>
                        <a:pt x="0" y="23"/>
                        <a:pt x="0" y="27"/>
                      </a:cubicBezTo>
                      <a:cubicBezTo>
                        <a:pt x="0" y="32"/>
                        <a:pt x="2" y="37"/>
                        <a:pt x="4" y="41"/>
                      </a:cubicBezTo>
                      <a:cubicBezTo>
                        <a:pt x="7" y="45"/>
                        <a:pt x="10" y="49"/>
                        <a:pt x="14" y="51"/>
                      </a:cubicBezTo>
                      <a:cubicBezTo>
                        <a:pt x="19" y="54"/>
                        <a:pt x="23" y="55"/>
                        <a:pt x="27" y="55"/>
                      </a:cubicBezTo>
                      <a:cubicBezTo>
                        <a:pt x="32" y="55"/>
                        <a:pt x="37" y="54"/>
                        <a:pt x="41" y="51"/>
                      </a:cubicBezTo>
                      <a:cubicBezTo>
                        <a:pt x="45" y="49"/>
                        <a:pt x="49" y="45"/>
                        <a:pt x="51" y="41"/>
                      </a:cubicBezTo>
                      <a:lnTo>
                        <a:pt x="52" y="41"/>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80" name="Google Shape;380;p9"/>
                <p:cNvSpPr/>
                <p:nvPr/>
              </p:nvSpPr>
              <p:spPr>
                <a:xfrm rot="-8100000">
                  <a:off x="8752663" y="3686843"/>
                  <a:ext cx="24815" cy="23509"/>
                </a:xfrm>
                <a:custGeom>
                  <a:avLst/>
                  <a:gdLst/>
                  <a:ahLst/>
                  <a:cxnLst/>
                  <a:rect l="l" t="t" r="r" b="b"/>
                  <a:pathLst>
                    <a:path w="57" h="54" extrusionOk="0">
                      <a:moveTo>
                        <a:pt x="55" y="41"/>
                      </a:moveTo>
                      <a:lnTo>
                        <a:pt x="55" y="41"/>
                      </a:lnTo>
                      <a:cubicBezTo>
                        <a:pt x="56" y="38"/>
                        <a:pt x="57" y="34"/>
                        <a:pt x="57" y="31"/>
                      </a:cubicBezTo>
                      <a:cubicBezTo>
                        <a:pt x="57" y="25"/>
                        <a:pt x="56" y="21"/>
                        <a:pt x="53" y="16"/>
                      </a:cubicBezTo>
                      <a:cubicBezTo>
                        <a:pt x="50" y="12"/>
                        <a:pt x="47" y="7"/>
                        <a:pt x="42" y="4"/>
                      </a:cubicBezTo>
                      <a:cubicBezTo>
                        <a:pt x="37" y="2"/>
                        <a:pt x="33" y="0"/>
                        <a:pt x="27" y="0"/>
                      </a:cubicBezTo>
                      <a:cubicBezTo>
                        <a:pt x="22" y="0"/>
                        <a:pt x="16" y="2"/>
                        <a:pt x="12" y="4"/>
                      </a:cubicBezTo>
                      <a:cubicBezTo>
                        <a:pt x="8" y="6"/>
                        <a:pt x="5" y="9"/>
                        <a:pt x="2" y="13"/>
                      </a:cubicBezTo>
                      <a:lnTo>
                        <a:pt x="2" y="13"/>
                      </a:lnTo>
                      <a:cubicBezTo>
                        <a:pt x="1" y="16"/>
                        <a:pt x="0" y="20"/>
                        <a:pt x="0" y="23"/>
                      </a:cubicBezTo>
                      <a:cubicBezTo>
                        <a:pt x="0" y="29"/>
                        <a:pt x="2" y="35"/>
                        <a:pt x="4" y="39"/>
                      </a:cubicBezTo>
                      <a:cubicBezTo>
                        <a:pt x="7" y="44"/>
                        <a:pt x="12" y="48"/>
                        <a:pt x="16" y="50"/>
                      </a:cubicBezTo>
                      <a:cubicBezTo>
                        <a:pt x="21" y="53"/>
                        <a:pt x="26" y="54"/>
                        <a:pt x="31" y="54"/>
                      </a:cubicBezTo>
                      <a:cubicBezTo>
                        <a:pt x="37" y="54"/>
                        <a:pt x="41" y="52"/>
                        <a:pt x="46" y="50"/>
                      </a:cubicBezTo>
                      <a:cubicBezTo>
                        <a:pt x="50" y="48"/>
                        <a:pt x="53" y="45"/>
                        <a:pt x="55"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81" name="Google Shape;381;p9"/>
                <p:cNvSpPr/>
                <p:nvPr/>
              </p:nvSpPr>
              <p:spPr>
                <a:xfrm rot="-8100000">
                  <a:off x="8844244" y="3636729"/>
                  <a:ext cx="24815" cy="23073"/>
                </a:xfrm>
                <a:custGeom>
                  <a:avLst/>
                  <a:gdLst/>
                  <a:ahLst/>
                  <a:cxnLst/>
                  <a:rect l="l" t="t" r="r" b="b"/>
                  <a:pathLst>
                    <a:path w="57" h="53" extrusionOk="0">
                      <a:moveTo>
                        <a:pt x="55" y="41"/>
                      </a:moveTo>
                      <a:lnTo>
                        <a:pt x="55" y="41"/>
                      </a:lnTo>
                      <a:cubicBezTo>
                        <a:pt x="57" y="38"/>
                        <a:pt x="57" y="34"/>
                        <a:pt x="57" y="30"/>
                      </a:cubicBezTo>
                      <a:cubicBezTo>
                        <a:pt x="57" y="25"/>
                        <a:pt x="56" y="20"/>
                        <a:pt x="53" y="15"/>
                      </a:cubicBezTo>
                      <a:cubicBezTo>
                        <a:pt x="50" y="11"/>
                        <a:pt x="47" y="7"/>
                        <a:pt x="42" y="4"/>
                      </a:cubicBezTo>
                      <a:cubicBezTo>
                        <a:pt x="37" y="1"/>
                        <a:pt x="33" y="0"/>
                        <a:pt x="27" y="0"/>
                      </a:cubicBezTo>
                      <a:cubicBezTo>
                        <a:pt x="22" y="0"/>
                        <a:pt x="16" y="2"/>
                        <a:pt x="12" y="4"/>
                      </a:cubicBezTo>
                      <a:cubicBezTo>
                        <a:pt x="8" y="7"/>
                        <a:pt x="5" y="9"/>
                        <a:pt x="2" y="12"/>
                      </a:cubicBezTo>
                      <a:lnTo>
                        <a:pt x="2" y="12"/>
                      </a:lnTo>
                      <a:cubicBezTo>
                        <a:pt x="1" y="16"/>
                        <a:pt x="0" y="19"/>
                        <a:pt x="0" y="23"/>
                      </a:cubicBezTo>
                      <a:cubicBezTo>
                        <a:pt x="0" y="28"/>
                        <a:pt x="2" y="34"/>
                        <a:pt x="4" y="38"/>
                      </a:cubicBezTo>
                      <a:cubicBezTo>
                        <a:pt x="7" y="43"/>
                        <a:pt x="12" y="47"/>
                        <a:pt x="16" y="49"/>
                      </a:cubicBezTo>
                      <a:cubicBezTo>
                        <a:pt x="21" y="52"/>
                        <a:pt x="26" y="53"/>
                        <a:pt x="31" y="53"/>
                      </a:cubicBezTo>
                      <a:cubicBezTo>
                        <a:pt x="36" y="53"/>
                        <a:pt x="41" y="52"/>
                        <a:pt x="46" y="49"/>
                      </a:cubicBezTo>
                      <a:cubicBezTo>
                        <a:pt x="50" y="47"/>
                        <a:pt x="53" y="44"/>
                        <a:pt x="55"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82" name="Google Shape;382;p9"/>
                <p:cNvSpPr/>
                <p:nvPr/>
              </p:nvSpPr>
              <p:spPr>
                <a:xfrm rot="-8100000">
                  <a:off x="8918809" y="3673324"/>
                  <a:ext cx="29603" cy="24379"/>
                </a:xfrm>
                <a:custGeom>
                  <a:avLst/>
                  <a:gdLst/>
                  <a:ahLst/>
                  <a:cxnLst/>
                  <a:rect l="l" t="t" r="r" b="b"/>
                  <a:pathLst>
                    <a:path w="68" h="56" extrusionOk="0">
                      <a:moveTo>
                        <a:pt x="16" y="51"/>
                      </a:moveTo>
                      <a:lnTo>
                        <a:pt x="16" y="51"/>
                      </a:lnTo>
                      <a:cubicBezTo>
                        <a:pt x="24" y="54"/>
                        <a:pt x="33" y="55"/>
                        <a:pt x="41" y="56"/>
                      </a:cubicBezTo>
                      <a:lnTo>
                        <a:pt x="41" y="56"/>
                      </a:lnTo>
                      <a:lnTo>
                        <a:pt x="41" y="56"/>
                      </a:lnTo>
                      <a:cubicBezTo>
                        <a:pt x="46" y="56"/>
                        <a:pt x="50" y="56"/>
                        <a:pt x="54" y="53"/>
                      </a:cubicBezTo>
                      <a:cubicBezTo>
                        <a:pt x="58" y="51"/>
                        <a:pt x="62" y="47"/>
                        <a:pt x="64" y="43"/>
                      </a:cubicBezTo>
                      <a:cubicBezTo>
                        <a:pt x="66" y="39"/>
                        <a:pt x="68" y="35"/>
                        <a:pt x="68" y="30"/>
                      </a:cubicBezTo>
                      <a:cubicBezTo>
                        <a:pt x="68" y="26"/>
                        <a:pt x="66" y="21"/>
                        <a:pt x="64" y="17"/>
                      </a:cubicBezTo>
                      <a:cubicBezTo>
                        <a:pt x="63" y="14"/>
                        <a:pt x="61" y="12"/>
                        <a:pt x="59" y="10"/>
                      </a:cubicBezTo>
                      <a:lnTo>
                        <a:pt x="59" y="10"/>
                      </a:lnTo>
                      <a:cubicBezTo>
                        <a:pt x="57" y="8"/>
                        <a:pt x="54" y="6"/>
                        <a:pt x="51" y="4"/>
                      </a:cubicBezTo>
                      <a:cubicBezTo>
                        <a:pt x="46" y="1"/>
                        <a:pt x="41" y="0"/>
                        <a:pt x="34" y="0"/>
                      </a:cubicBezTo>
                      <a:cubicBezTo>
                        <a:pt x="28" y="0"/>
                        <a:pt x="21" y="1"/>
                        <a:pt x="16" y="4"/>
                      </a:cubicBezTo>
                      <a:cubicBezTo>
                        <a:pt x="12" y="7"/>
                        <a:pt x="9" y="9"/>
                        <a:pt x="6" y="13"/>
                      </a:cubicBezTo>
                      <a:lnTo>
                        <a:pt x="6" y="13"/>
                      </a:lnTo>
                      <a:cubicBezTo>
                        <a:pt x="5" y="14"/>
                        <a:pt x="4" y="15"/>
                        <a:pt x="3" y="17"/>
                      </a:cubicBezTo>
                      <a:cubicBezTo>
                        <a:pt x="1" y="20"/>
                        <a:pt x="0" y="25"/>
                        <a:pt x="0" y="29"/>
                      </a:cubicBezTo>
                      <a:cubicBezTo>
                        <a:pt x="0" y="33"/>
                        <a:pt x="1" y="37"/>
                        <a:pt x="3" y="40"/>
                      </a:cubicBezTo>
                      <a:cubicBezTo>
                        <a:pt x="5" y="44"/>
                        <a:pt x="8" y="47"/>
                        <a:pt x="11" y="49"/>
                      </a:cubicBezTo>
                      <a:cubicBezTo>
                        <a:pt x="13" y="50"/>
                        <a:pt x="15" y="51"/>
                        <a:pt x="17" y="51"/>
                      </a:cubicBezTo>
                      <a:lnTo>
                        <a:pt x="16" y="51"/>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83" name="Google Shape;383;p9"/>
                <p:cNvSpPr/>
                <p:nvPr/>
              </p:nvSpPr>
              <p:spPr>
                <a:xfrm rot="-8100000">
                  <a:off x="8958218" y="3770150"/>
                  <a:ext cx="22203" cy="22203"/>
                </a:xfrm>
                <a:custGeom>
                  <a:avLst/>
                  <a:gdLst/>
                  <a:ahLst/>
                  <a:cxnLst/>
                  <a:rect l="l" t="t" r="r" b="b"/>
                  <a:pathLst>
                    <a:path w="51" h="51" extrusionOk="0">
                      <a:moveTo>
                        <a:pt x="18" y="50"/>
                      </a:moveTo>
                      <a:lnTo>
                        <a:pt x="18" y="50"/>
                      </a:lnTo>
                      <a:cubicBezTo>
                        <a:pt x="20" y="50"/>
                        <a:pt x="22" y="51"/>
                        <a:pt x="25" y="51"/>
                      </a:cubicBezTo>
                      <a:cubicBezTo>
                        <a:pt x="29" y="51"/>
                        <a:pt x="34" y="49"/>
                        <a:pt x="38" y="47"/>
                      </a:cubicBezTo>
                      <a:cubicBezTo>
                        <a:pt x="42" y="45"/>
                        <a:pt x="45" y="41"/>
                        <a:pt x="47" y="37"/>
                      </a:cubicBezTo>
                      <a:cubicBezTo>
                        <a:pt x="50" y="33"/>
                        <a:pt x="51" y="29"/>
                        <a:pt x="51" y="24"/>
                      </a:cubicBezTo>
                      <a:cubicBezTo>
                        <a:pt x="51" y="20"/>
                        <a:pt x="50" y="15"/>
                        <a:pt x="47" y="11"/>
                      </a:cubicBezTo>
                      <a:cubicBezTo>
                        <a:pt x="46" y="9"/>
                        <a:pt x="44" y="6"/>
                        <a:pt x="42" y="5"/>
                      </a:cubicBezTo>
                      <a:lnTo>
                        <a:pt x="39" y="3"/>
                      </a:lnTo>
                      <a:lnTo>
                        <a:pt x="39" y="3"/>
                      </a:lnTo>
                      <a:cubicBezTo>
                        <a:pt x="35" y="1"/>
                        <a:pt x="31" y="0"/>
                        <a:pt x="26" y="0"/>
                      </a:cubicBezTo>
                      <a:cubicBezTo>
                        <a:pt x="22" y="0"/>
                        <a:pt x="17" y="1"/>
                        <a:pt x="13" y="3"/>
                      </a:cubicBezTo>
                      <a:cubicBezTo>
                        <a:pt x="11" y="4"/>
                        <a:pt x="9" y="6"/>
                        <a:pt x="8" y="7"/>
                      </a:cubicBezTo>
                      <a:lnTo>
                        <a:pt x="8" y="7"/>
                      </a:lnTo>
                      <a:cubicBezTo>
                        <a:pt x="6" y="9"/>
                        <a:pt x="5" y="10"/>
                        <a:pt x="4" y="12"/>
                      </a:cubicBezTo>
                      <a:cubicBezTo>
                        <a:pt x="3" y="15"/>
                        <a:pt x="2" y="17"/>
                        <a:pt x="1" y="19"/>
                      </a:cubicBezTo>
                      <a:lnTo>
                        <a:pt x="1" y="19"/>
                      </a:lnTo>
                      <a:cubicBezTo>
                        <a:pt x="1" y="21"/>
                        <a:pt x="0" y="23"/>
                        <a:pt x="0" y="25"/>
                      </a:cubicBezTo>
                      <a:cubicBezTo>
                        <a:pt x="0" y="30"/>
                        <a:pt x="2" y="34"/>
                        <a:pt x="4" y="38"/>
                      </a:cubicBezTo>
                      <a:cubicBezTo>
                        <a:pt x="6" y="42"/>
                        <a:pt x="10" y="46"/>
                        <a:pt x="14" y="48"/>
                      </a:cubicBezTo>
                      <a:lnTo>
                        <a:pt x="14" y="48"/>
                      </a:lnTo>
                      <a:lnTo>
                        <a:pt x="18" y="5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84" name="Google Shape;384;p9"/>
                <p:cNvSpPr/>
                <p:nvPr/>
              </p:nvSpPr>
              <p:spPr>
                <a:xfrm rot="-8100000">
                  <a:off x="8906623" y="3877631"/>
                  <a:ext cx="28733" cy="31345"/>
                </a:xfrm>
                <a:custGeom>
                  <a:avLst/>
                  <a:gdLst/>
                  <a:ahLst/>
                  <a:cxnLst/>
                  <a:rect l="l" t="t" r="r" b="b"/>
                  <a:pathLst>
                    <a:path w="66" h="72" extrusionOk="0">
                      <a:moveTo>
                        <a:pt x="42" y="71"/>
                      </a:moveTo>
                      <a:lnTo>
                        <a:pt x="42" y="71"/>
                      </a:lnTo>
                      <a:cubicBezTo>
                        <a:pt x="45" y="70"/>
                        <a:pt x="47" y="69"/>
                        <a:pt x="49" y="68"/>
                      </a:cubicBezTo>
                      <a:cubicBezTo>
                        <a:pt x="54" y="65"/>
                        <a:pt x="59" y="62"/>
                        <a:pt x="62" y="56"/>
                      </a:cubicBezTo>
                      <a:cubicBezTo>
                        <a:pt x="65" y="51"/>
                        <a:pt x="66" y="45"/>
                        <a:pt x="66" y="39"/>
                      </a:cubicBezTo>
                      <a:cubicBezTo>
                        <a:pt x="66" y="33"/>
                        <a:pt x="65" y="27"/>
                        <a:pt x="62" y="22"/>
                      </a:cubicBezTo>
                      <a:cubicBezTo>
                        <a:pt x="60" y="19"/>
                        <a:pt x="58" y="17"/>
                        <a:pt x="56" y="15"/>
                      </a:cubicBezTo>
                      <a:lnTo>
                        <a:pt x="48" y="8"/>
                      </a:lnTo>
                      <a:lnTo>
                        <a:pt x="48" y="8"/>
                      </a:lnTo>
                      <a:cubicBezTo>
                        <a:pt x="46" y="6"/>
                        <a:pt x="44" y="5"/>
                        <a:pt x="42" y="4"/>
                      </a:cubicBezTo>
                      <a:cubicBezTo>
                        <a:pt x="38" y="2"/>
                        <a:pt x="34" y="0"/>
                        <a:pt x="29" y="0"/>
                      </a:cubicBezTo>
                      <a:cubicBezTo>
                        <a:pt x="25" y="0"/>
                        <a:pt x="20" y="2"/>
                        <a:pt x="16" y="4"/>
                      </a:cubicBezTo>
                      <a:cubicBezTo>
                        <a:pt x="12" y="6"/>
                        <a:pt x="9" y="10"/>
                        <a:pt x="6" y="14"/>
                      </a:cubicBezTo>
                      <a:cubicBezTo>
                        <a:pt x="5" y="16"/>
                        <a:pt x="4" y="19"/>
                        <a:pt x="3" y="21"/>
                      </a:cubicBezTo>
                      <a:lnTo>
                        <a:pt x="0" y="31"/>
                      </a:lnTo>
                      <a:lnTo>
                        <a:pt x="0" y="31"/>
                      </a:lnTo>
                      <a:cubicBezTo>
                        <a:pt x="0" y="34"/>
                        <a:pt x="0" y="36"/>
                        <a:pt x="0" y="39"/>
                      </a:cubicBezTo>
                      <a:cubicBezTo>
                        <a:pt x="0" y="44"/>
                        <a:pt x="1" y="50"/>
                        <a:pt x="4" y="55"/>
                      </a:cubicBezTo>
                      <a:cubicBezTo>
                        <a:pt x="7" y="60"/>
                        <a:pt x="11" y="65"/>
                        <a:pt x="16" y="68"/>
                      </a:cubicBezTo>
                      <a:cubicBezTo>
                        <a:pt x="22" y="71"/>
                        <a:pt x="27" y="72"/>
                        <a:pt x="33" y="72"/>
                      </a:cubicBezTo>
                      <a:cubicBezTo>
                        <a:pt x="36" y="72"/>
                        <a:pt x="39" y="72"/>
                        <a:pt x="42" y="7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85" name="Google Shape;385;p9"/>
                <p:cNvSpPr/>
                <p:nvPr/>
              </p:nvSpPr>
              <p:spPr>
                <a:xfrm rot="-8100000">
                  <a:off x="8883302" y="3968825"/>
                  <a:ext cx="26121" cy="28733"/>
                </a:xfrm>
                <a:custGeom>
                  <a:avLst/>
                  <a:gdLst/>
                  <a:ahLst/>
                  <a:cxnLst/>
                  <a:rect l="l" t="t" r="r" b="b"/>
                  <a:pathLst>
                    <a:path w="60" h="66" extrusionOk="0">
                      <a:moveTo>
                        <a:pt x="57" y="47"/>
                      </a:moveTo>
                      <a:lnTo>
                        <a:pt x="59" y="37"/>
                      </a:lnTo>
                      <a:lnTo>
                        <a:pt x="59" y="37"/>
                      </a:lnTo>
                      <a:cubicBezTo>
                        <a:pt x="60" y="35"/>
                        <a:pt x="60" y="33"/>
                        <a:pt x="60" y="30"/>
                      </a:cubicBezTo>
                      <a:cubicBezTo>
                        <a:pt x="60" y="25"/>
                        <a:pt x="59" y="20"/>
                        <a:pt x="56" y="15"/>
                      </a:cubicBezTo>
                      <a:cubicBezTo>
                        <a:pt x="53" y="11"/>
                        <a:pt x="50" y="7"/>
                        <a:pt x="45" y="4"/>
                      </a:cubicBezTo>
                      <a:cubicBezTo>
                        <a:pt x="40" y="2"/>
                        <a:pt x="35" y="0"/>
                        <a:pt x="30" y="0"/>
                      </a:cubicBezTo>
                      <a:cubicBezTo>
                        <a:pt x="25" y="0"/>
                        <a:pt x="20" y="2"/>
                        <a:pt x="15" y="4"/>
                      </a:cubicBezTo>
                      <a:cubicBezTo>
                        <a:pt x="11" y="7"/>
                        <a:pt x="7" y="11"/>
                        <a:pt x="4" y="15"/>
                      </a:cubicBezTo>
                      <a:cubicBezTo>
                        <a:pt x="2" y="20"/>
                        <a:pt x="0" y="25"/>
                        <a:pt x="0" y="30"/>
                      </a:cubicBezTo>
                      <a:cubicBezTo>
                        <a:pt x="0" y="36"/>
                        <a:pt x="1" y="41"/>
                        <a:pt x="4" y="46"/>
                      </a:cubicBezTo>
                      <a:cubicBezTo>
                        <a:pt x="5" y="48"/>
                        <a:pt x="7" y="50"/>
                        <a:pt x="9" y="52"/>
                      </a:cubicBezTo>
                      <a:lnTo>
                        <a:pt x="16" y="59"/>
                      </a:lnTo>
                      <a:lnTo>
                        <a:pt x="16" y="59"/>
                      </a:lnTo>
                      <a:cubicBezTo>
                        <a:pt x="18" y="61"/>
                        <a:pt x="19" y="62"/>
                        <a:pt x="21" y="63"/>
                      </a:cubicBezTo>
                      <a:cubicBezTo>
                        <a:pt x="25" y="65"/>
                        <a:pt x="29" y="66"/>
                        <a:pt x="33" y="66"/>
                      </a:cubicBezTo>
                      <a:cubicBezTo>
                        <a:pt x="37" y="66"/>
                        <a:pt x="42" y="65"/>
                        <a:pt x="45" y="63"/>
                      </a:cubicBezTo>
                      <a:cubicBezTo>
                        <a:pt x="49" y="61"/>
                        <a:pt x="52" y="58"/>
                        <a:pt x="54" y="54"/>
                      </a:cubicBezTo>
                      <a:cubicBezTo>
                        <a:pt x="55" y="52"/>
                        <a:pt x="56" y="50"/>
                        <a:pt x="57" y="48"/>
                      </a:cubicBezTo>
                      <a:lnTo>
                        <a:pt x="57" y="4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86" name="Google Shape;386;p9"/>
                <p:cNvSpPr/>
                <p:nvPr/>
              </p:nvSpPr>
              <p:spPr>
                <a:xfrm rot="-8100000">
                  <a:off x="8794449" y="3753538"/>
                  <a:ext cx="95776" cy="124073"/>
                </a:xfrm>
                <a:custGeom>
                  <a:avLst/>
                  <a:gdLst/>
                  <a:ahLst/>
                  <a:cxnLst/>
                  <a:rect l="l" t="t" r="r" b="b"/>
                  <a:pathLst>
                    <a:path w="220" h="285" extrusionOk="0">
                      <a:moveTo>
                        <a:pt x="191" y="283"/>
                      </a:moveTo>
                      <a:cubicBezTo>
                        <a:pt x="239" y="275"/>
                        <a:pt x="215" y="213"/>
                        <a:pt x="203" y="186"/>
                      </a:cubicBezTo>
                      <a:lnTo>
                        <a:pt x="203" y="186"/>
                      </a:lnTo>
                      <a:cubicBezTo>
                        <a:pt x="201" y="182"/>
                        <a:pt x="199" y="179"/>
                        <a:pt x="196" y="174"/>
                      </a:cubicBezTo>
                      <a:cubicBezTo>
                        <a:pt x="175" y="137"/>
                        <a:pt x="146" y="105"/>
                        <a:pt x="111" y="80"/>
                      </a:cubicBezTo>
                      <a:lnTo>
                        <a:pt x="111" y="80"/>
                      </a:lnTo>
                      <a:cubicBezTo>
                        <a:pt x="86" y="53"/>
                        <a:pt x="59" y="28"/>
                        <a:pt x="31" y="4"/>
                      </a:cubicBezTo>
                      <a:cubicBezTo>
                        <a:pt x="19" y="-7"/>
                        <a:pt x="-6" y="4"/>
                        <a:pt x="1" y="22"/>
                      </a:cubicBezTo>
                      <a:lnTo>
                        <a:pt x="1" y="22"/>
                      </a:lnTo>
                      <a:cubicBezTo>
                        <a:pt x="23" y="81"/>
                        <a:pt x="49" y="139"/>
                        <a:pt x="79" y="195"/>
                      </a:cubicBezTo>
                      <a:cubicBezTo>
                        <a:pt x="100" y="232"/>
                        <a:pt x="141" y="293"/>
                        <a:pt x="192" y="284"/>
                      </a:cubicBezTo>
                      <a:lnTo>
                        <a:pt x="191" y="283"/>
                      </a:ln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387" name="Google Shape;387;p9"/>
              <p:cNvGrpSpPr/>
              <p:nvPr/>
            </p:nvGrpSpPr>
            <p:grpSpPr>
              <a:xfrm rot="6300138">
                <a:off x="650617" y="4614905"/>
                <a:ext cx="386862" cy="386862"/>
                <a:chOff x="8474936" y="4233771"/>
                <a:chExt cx="386949" cy="386949"/>
              </a:xfrm>
            </p:grpSpPr>
            <p:sp>
              <p:nvSpPr>
                <p:cNvPr id="388" name="Google Shape;388;p9"/>
                <p:cNvSpPr/>
                <p:nvPr/>
              </p:nvSpPr>
              <p:spPr>
                <a:xfrm rot="-8100000">
                  <a:off x="8506897" y="4315144"/>
                  <a:ext cx="323026" cy="224202"/>
                </a:xfrm>
                <a:custGeom>
                  <a:avLst/>
                  <a:gdLst/>
                  <a:ahLst/>
                  <a:cxnLst/>
                  <a:rect l="l" t="t" r="r" b="b"/>
                  <a:pathLst>
                    <a:path w="742" h="515" extrusionOk="0">
                      <a:moveTo>
                        <a:pt x="0" y="474"/>
                      </a:moveTo>
                      <a:cubicBezTo>
                        <a:pt x="0" y="474"/>
                        <a:pt x="429" y="613"/>
                        <a:pt x="668" y="376"/>
                      </a:cubicBezTo>
                      <a:cubicBezTo>
                        <a:pt x="907" y="140"/>
                        <a:pt x="498" y="-148"/>
                        <a:pt x="392" y="88"/>
                      </a:cubicBezTo>
                      <a:cubicBezTo>
                        <a:pt x="286" y="325"/>
                        <a:pt x="229" y="410"/>
                        <a:pt x="0" y="474"/>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89" name="Google Shape;389;p9"/>
                <p:cNvSpPr/>
                <p:nvPr/>
              </p:nvSpPr>
              <p:spPr>
                <a:xfrm rot="-8100000">
                  <a:off x="8562943" y="4315245"/>
                  <a:ext cx="153677" cy="148888"/>
                </a:xfrm>
                <a:custGeom>
                  <a:avLst/>
                  <a:gdLst/>
                  <a:ahLst/>
                  <a:cxnLst/>
                  <a:rect l="l" t="t" r="r" b="b"/>
                  <a:pathLst>
                    <a:path w="353" h="342" extrusionOk="0">
                      <a:moveTo>
                        <a:pt x="18" y="336"/>
                      </a:moveTo>
                      <a:cubicBezTo>
                        <a:pt x="145" y="377"/>
                        <a:pt x="458" y="174"/>
                        <a:pt x="317" y="34"/>
                      </a:cubicBezTo>
                      <a:cubicBezTo>
                        <a:pt x="255" y="-27"/>
                        <a:pt x="193" y="-1"/>
                        <a:pt x="146" y="62"/>
                      </a:cubicBezTo>
                      <a:cubicBezTo>
                        <a:pt x="89" y="136"/>
                        <a:pt x="52" y="225"/>
                        <a:pt x="2" y="302"/>
                      </a:cubicBezTo>
                      <a:lnTo>
                        <a:pt x="2" y="302"/>
                      </a:lnTo>
                      <a:cubicBezTo>
                        <a:pt x="0" y="305"/>
                        <a:pt x="0" y="308"/>
                        <a:pt x="0" y="311"/>
                      </a:cubicBezTo>
                      <a:cubicBezTo>
                        <a:pt x="0" y="314"/>
                        <a:pt x="0" y="317"/>
                        <a:pt x="2" y="320"/>
                      </a:cubicBezTo>
                      <a:cubicBezTo>
                        <a:pt x="4" y="323"/>
                        <a:pt x="6" y="325"/>
                        <a:pt x="8" y="327"/>
                      </a:cubicBezTo>
                      <a:lnTo>
                        <a:pt x="8" y="327"/>
                      </a:lnTo>
                      <a:cubicBezTo>
                        <a:pt x="9" y="328"/>
                        <a:pt x="10" y="329"/>
                        <a:pt x="10" y="330"/>
                      </a:cubicBezTo>
                      <a:cubicBezTo>
                        <a:pt x="12" y="332"/>
                        <a:pt x="13" y="334"/>
                        <a:pt x="15" y="335"/>
                      </a:cubicBezTo>
                      <a:cubicBezTo>
                        <a:pt x="17" y="336"/>
                        <a:pt x="17" y="336"/>
                        <a:pt x="18" y="336"/>
                      </a:cubicBezTo>
                      <a:moveTo>
                        <a:pt x="102" y="221"/>
                      </a:moveTo>
                      <a:cubicBezTo>
                        <a:pt x="133" y="163"/>
                        <a:pt x="164" y="86"/>
                        <a:pt x="221" y="48"/>
                      </a:cubicBezTo>
                      <a:cubicBezTo>
                        <a:pt x="260" y="22"/>
                        <a:pt x="298" y="75"/>
                        <a:pt x="301" y="108"/>
                      </a:cubicBezTo>
                      <a:cubicBezTo>
                        <a:pt x="305" y="150"/>
                        <a:pt x="264" y="189"/>
                        <a:pt x="236" y="214"/>
                      </a:cubicBezTo>
                      <a:lnTo>
                        <a:pt x="236" y="214"/>
                      </a:lnTo>
                      <a:cubicBezTo>
                        <a:pt x="216" y="232"/>
                        <a:pt x="194" y="249"/>
                        <a:pt x="170" y="262"/>
                      </a:cubicBezTo>
                      <a:cubicBezTo>
                        <a:pt x="133" y="284"/>
                        <a:pt x="93" y="298"/>
                        <a:pt x="50" y="305"/>
                      </a:cubicBezTo>
                      <a:lnTo>
                        <a:pt x="50" y="305"/>
                      </a:lnTo>
                      <a:cubicBezTo>
                        <a:pt x="61" y="291"/>
                        <a:pt x="71" y="276"/>
                        <a:pt x="80" y="260"/>
                      </a:cubicBezTo>
                      <a:cubicBezTo>
                        <a:pt x="88" y="247"/>
                        <a:pt x="95" y="234"/>
                        <a:pt x="101" y="220"/>
                      </a:cubicBezTo>
                      <a:lnTo>
                        <a:pt x="102" y="221"/>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90" name="Google Shape;390;p9"/>
                <p:cNvSpPr/>
                <p:nvPr/>
              </p:nvSpPr>
              <p:spPr>
                <a:xfrm rot="-8100000">
                  <a:off x="8609737" y="4374691"/>
                  <a:ext cx="24379" cy="25685"/>
                </a:xfrm>
                <a:custGeom>
                  <a:avLst/>
                  <a:gdLst/>
                  <a:ahLst/>
                  <a:cxnLst/>
                  <a:rect l="l" t="t" r="r" b="b"/>
                  <a:pathLst>
                    <a:path w="56" h="59" extrusionOk="0">
                      <a:moveTo>
                        <a:pt x="44" y="54"/>
                      </a:moveTo>
                      <a:lnTo>
                        <a:pt x="44" y="54"/>
                      </a:lnTo>
                      <a:cubicBezTo>
                        <a:pt x="48" y="51"/>
                        <a:pt x="50" y="48"/>
                        <a:pt x="52" y="45"/>
                      </a:cubicBezTo>
                      <a:cubicBezTo>
                        <a:pt x="55" y="40"/>
                        <a:pt x="56" y="35"/>
                        <a:pt x="56" y="30"/>
                      </a:cubicBezTo>
                      <a:cubicBezTo>
                        <a:pt x="56" y="25"/>
                        <a:pt x="55" y="20"/>
                        <a:pt x="52" y="15"/>
                      </a:cubicBezTo>
                      <a:cubicBezTo>
                        <a:pt x="50" y="11"/>
                        <a:pt x="47" y="7"/>
                        <a:pt x="41" y="4"/>
                      </a:cubicBezTo>
                      <a:cubicBezTo>
                        <a:pt x="38" y="3"/>
                        <a:pt x="35" y="1"/>
                        <a:pt x="31" y="1"/>
                      </a:cubicBezTo>
                      <a:lnTo>
                        <a:pt x="31" y="1"/>
                      </a:lnTo>
                      <a:cubicBezTo>
                        <a:pt x="30" y="0"/>
                        <a:pt x="28" y="0"/>
                        <a:pt x="27" y="0"/>
                      </a:cubicBezTo>
                      <a:cubicBezTo>
                        <a:pt x="23" y="0"/>
                        <a:pt x="19" y="1"/>
                        <a:pt x="16" y="3"/>
                      </a:cubicBezTo>
                      <a:cubicBezTo>
                        <a:pt x="15" y="4"/>
                        <a:pt x="14" y="4"/>
                        <a:pt x="14" y="5"/>
                      </a:cubicBezTo>
                      <a:lnTo>
                        <a:pt x="8" y="9"/>
                      </a:lnTo>
                      <a:lnTo>
                        <a:pt x="8" y="9"/>
                      </a:lnTo>
                      <a:cubicBezTo>
                        <a:pt x="6" y="11"/>
                        <a:pt x="5" y="13"/>
                        <a:pt x="4" y="14"/>
                      </a:cubicBezTo>
                      <a:cubicBezTo>
                        <a:pt x="2" y="19"/>
                        <a:pt x="0" y="24"/>
                        <a:pt x="0" y="29"/>
                      </a:cubicBezTo>
                      <a:cubicBezTo>
                        <a:pt x="0" y="34"/>
                        <a:pt x="2" y="40"/>
                        <a:pt x="4" y="44"/>
                      </a:cubicBezTo>
                      <a:cubicBezTo>
                        <a:pt x="7" y="49"/>
                        <a:pt x="11" y="53"/>
                        <a:pt x="15" y="55"/>
                      </a:cubicBezTo>
                      <a:cubicBezTo>
                        <a:pt x="20" y="58"/>
                        <a:pt x="25" y="59"/>
                        <a:pt x="30" y="59"/>
                      </a:cubicBezTo>
                      <a:cubicBezTo>
                        <a:pt x="35" y="59"/>
                        <a:pt x="40" y="57"/>
                        <a:pt x="44" y="55"/>
                      </a:cubicBezTo>
                      <a:lnTo>
                        <a:pt x="44" y="5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91" name="Google Shape;391;p9"/>
                <p:cNvSpPr/>
                <p:nvPr/>
              </p:nvSpPr>
              <p:spPr>
                <a:xfrm rot="-8100000">
                  <a:off x="8618195" y="4399720"/>
                  <a:ext cx="1306" cy="871"/>
                </a:xfrm>
                <a:custGeom>
                  <a:avLst/>
                  <a:gdLst/>
                  <a:ahLst/>
                  <a:cxnLst/>
                  <a:rect l="l" t="t" r="r" b="b"/>
                  <a:pathLst>
                    <a:path w="3" h="2" extrusionOk="0">
                      <a:moveTo>
                        <a:pt x="3" y="0"/>
                      </a:moveTo>
                      <a:lnTo>
                        <a:pt x="0" y="2"/>
                      </a:lnTo>
                      <a:lnTo>
                        <a:pt x="3" y="0"/>
                      </a:lnTo>
                      <a:close/>
                    </a:path>
                  </a:pathLst>
                </a:custGeom>
                <a:solidFill>
                  <a:srgbClr val="FFFFFF"/>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392" name="Google Shape;392;p9"/>
              <p:cNvGrpSpPr/>
              <p:nvPr/>
            </p:nvGrpSpPr>
            <p:grpSpPr>
              <a:xfrm rot="-899911">
                <a:off x="-91779" y="4178429"/>
                <a:ext cx="461109" cy="389511"/>
                <a:chOff x="9157441" y="3556572"/>
                <a:chExt cx="349334" cy="295091"/>
              </a:xfrm>
            </p:grpSpPr>
            <p:sp>
              <p:nvSpPr>
                <p:cNvPr id="393" name="Google Shape;393;p9"/>
                <p:cNvSpPr/>
                <p:nvPr/>
              </p:nvSpPr>
              <p:spPr>
                <a:xfrm rot="-7351759">
                  <a:off x="9259841" y="3543040"/>
                  <a:ext cx="144534" cy="322154"/>
                </a:xfrm>
                <a:custGeom>
                  <a:avLst/>
                  <a:gdLst/>
                  <a:ahLst/>
                  <a:cxnLst/>
                  <a:rect l="l" t="t" r="r" b="b"/>
                  <a:pathLst>
                    <a:path w="332" h="740" extrusionOk="0">
                      <a:moveTo>
                        <a:pt x="48" y="1"/>
                      </a:moveTo>
                      <a:cubicBezTo>
                        <a:pt x="48" y="1"/>
                        <a:pt x="315" y="239"/>
                        <a:pt x="331" y="510"/>
                      </a:cubicBezTo>
                      <a:cubicBezTo>
                        <a:pt x="347" y="782"/>
                        <a:pt x="-31" y="819"/>
                        <a:pt x="2" y="592"/>
                      </a:cubicBezTo>
                      <a:cubicBezTo>
                        <a:pt x="35" y="366"/>
                        <a:pt x="91" y="95"/>
                        <a:pt x="48" y="0"/>
                      </a:cubicBezTo>
                      <a:lnTo>
                        <a:pt x="48" y="1"/>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94" name="Google Shape;394;p9"/>
                <p:cNvSpPr/>
                <p:nvPr/>
              </p:nvSpPr>
              <p:spPr>
                <a:xfrm rot="-7351759">
                  <a:off x="9328443" y="3608843"/>
                  <a:ext cx="57030" cy="139745"/>
                </a:xfrm>
                <a:custGeom>
                  <a:avLst/>
                  <a:gdLst/>
                  <a:ahLst/>
                  <a:cxnLst/>
                  <a:rect l="l" t="t" r="r" b="b"/>
                  <a:pathLst>
                    <a:path w="131" h="321" extrusionOk="0">
                      <a:moveTo>
                        <a:pt x="130" y="230"/>
                      </a:moveTo>
                      <a:cubicBezTo>
                        <a:pt x="136" y="151"/>
                        <a:pt x="90" y="80"/>
                        <a:pt x="53" y="13"/>
                      </a:cubicBezTo>
                      <a:lnTo>
                        <a:pt x="53" y="13"/>
                      </a:lnTo>
                      <a:cubicBezTo>
                        <a:pt x="52" y="12"/>
                        <a:pt x="51" y="11"/>
                        <a:pt x="50" y="10"/>
                      </a:cubicBezTo>
                      <a:cubicBezTo>
                        <a:pt x="48" y="9"/>
                        <a:pt x="47" y="9"/>
                        <a:pt x="45" y="9"/>
                      </a:cubicBezTo>
                      <a:cubicBezTo>
                        <a:pt x="44" y="9"/>
                        <a:pt x="42" y="9"/>
                        <a:pt x="41" y="10"/>
                      </a:cubicBezTo>
                      <a:cubicBezTo>
                        <a:pt x="33" y="-3"/>
                        <a:pt x="11" y="-5"/>
                        <a:pt x="9" y="13"/>
                      </a:cubicBezTo>
                      <a:lnTo>
                        <a:pt x="9" y="13"/>
                      </a:lnTo>
                      <a:cubicBezTo>
                        <a:pt x="3" y="66"/>
                        <a:pt x="0" y="118"/>
                        <a:pt x="0" y="171"/>
                      </a:cubicBezTo>
                      <a:lnTo>
                        <a:pt x="0" y="172"/>
                      </a:lnTo>
                      <a:cubicBezTo>
                        <a:pt x="0" y="210"/>
                        <a:pt x="-7" y="292"/>
                        <a:pt x="34" y="315"/>
                      </a:cubicBezTo>
                      <a:cubicBezTo>
                        <a:pt x="82" y="341"/>
                        <a:pt x="127" y="271"/>
                        <a:pt x="130" y="230"/>
                      </a:cubicBezTo>
                      <a:moveTo>
                        <a:pt x="45" y="264"/>
                      </a:moveTo>
                      <a:cubicBezTo>
                        <a:pt x="23" y="194"/>
                        <a:pt x="48" y="119"/>
                        <a:pt x="47" y="48"/>
                      </a:cubicBezTo>
                      <a:lnTo>
                        <a:pt x="47" y="48"/>
                      </a:lnTo>
                      <a:cubicBezTo>
                        <a:pt x="65" y="89"/>
                        <a:pt x="79" y="131"/>
                        <a:pt x="91" y="175"/>
                      </a:cubicBezTo>
                      <a:lnTo>
                        <a:pt x="91" y="175"/>
                      </a:lnTo>
                      <a:cubicBezTo>
                        <a:pt x="94" y="185"/>
                        <a:pt x="96" y="196"/>
                        <a:pt x="96" y="206"/>
                      </a:cubicBezTo>
                      <a:cubicBezTo>
                        <a:pt x="96" y="224"/>
                        <a:pt x="91" y="242"/>
                        <a:pt x="82" y="257"/>
                      </a:cubicBezTo>
                      <a:cubicBezTo>
                        <a:pt x="80" y="261"/>
                        <a:pt x="77" y="265"/>
                        <a:pt x="75" y="269"/>
                      </a:cubicBezTo>
                      <a:cubicBezTo>
                        <a:pt x="59" y="286"/>
                        <a:pt x="51" y="284"/>
                        <a:pt x="45" y="264"/>
                      </a:cubicBezTo>
                      <a:close/>
                    </a:path>
                  </a:pathLst>
                </a:custGeom>
                <a:solidFill>
                  <a:schemeClr val="dk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395" name="Google Shape;395;p9"/>
              <p:cNvGrpSpPr/>
              <p:nvPr/>
            </p:nvGrpSpPr>
            <p:grpSpPr>
              <a:xfrm>
                <a:off x="666895" y="4794540"/>
                <a:ext cx="470192" cy="470192"/>
                <a:chOff x="9465860" y="4441561"/>
                <a:chExt cx="503310" cy="503310"/>
              </a:xfrm>
            </p:grpSpPr>
            <p:sp>
              <p:nvSpPr>
                <p:cNvPr id="396" name="Google Shape;396;p9"/>
                <p:cNvSpPr/>
                <p:nvPr/>
              </p:nvSpPr>
              <p:spPr>
                <a:xfrm rot="-8100000">
                  <a:off x="9597795" y="4457041"/>
                  <a:ext cx="239439" cy="472349"/>
                </a:xfrm>
                <a:custGeom>
                  <a:avLst/>
                  <a:gdLst/>
                  <a:ahLst/>
                  <a:cxnLst/>
                  <a:rect l="l" t="t" r="r" b="b"/>
                  <a:pathLst>
                    <a:path w="550" h="1085" extrusionOk="0">
                      <a:moveTo>
                        <a:pt x="549" y="0"/>
                      </a:moveTo>
                      <a:cubicBezTo>
                        <a:pt x="549" y="0"/>
                        <a:pt x="-8" y="509"/>
                        <a:pt x="0" y="879"/>
                      </a:cubicBezTo>
                      <a:cubicBezTo>
                        <a:pt x="7" y="1249"/>
                        <a:pt x="397" y="1047"/>
                        <a:pt x="371" y="845"/>
                      </a:cubicBezTo>
                      <a:cubicBezTo>
                        <a:pt x="344" y="644"/>
                        <a:pt x="400" y="306"/>
                        <a:pt x="550" y="0"/>
                      </a:cubicBezTo>
                      <a:lnTo>
                        <a:pt x="549" y="0"/>
                      </a:lnTo>
                      <a:close/>
                    </a:path>
                  </a:pathLst>
                </a:custGeom>
                <a:solidFill>
                  <a:schemeClr val="l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97" name="Google Shape;397;p9"/>
                <p:cNvSpPr/>
                <p:nvPr/>
              </p:nvSpPr>
              <p:spPr>
                <a:xfrm rot="-8100000">
                  <a:off x="9793298" y="4639063"/>
                  <a:ext cx="19590" cy="31345"/>
                </a:xfrm>
                <a:custGeom>
                  <a:avLst/>
                  <a:gdLst/>
                  <a:ahLst/>
                  <a:cxnLst/>
                  <a:rect l="l" t="t" r="r" b="b"/>
                  <a:pathLst>
                    <a:path w="45" h="72" extrusionOk="0">
                      <a:moveTo>
                        <a:pt x="31" y="64"/>
                      </a:moveTo>
                      <a:lnTo>
                        <a:pt x="31" y="64"/>
                      </a:lnTo>
                      <a:cubicBezTo>
                        <a:pt x="38" y="50"/>
                        <a:pt x="43" y="35"/>
                        <a:pt x="45" y="19"/>
                      </a:cubicBezTo>
                      <a:cubicBezTo>
                        <a:pt x="47" y="5"/>
                        <a:pt x="29" y="-7"/>
                        <a:pt x="18" y="5"/>
                      </a:cubicBezTo>
                      <a:lnTo>
                        <a:pt x="18" y="5"/>
                      </a:lnTo>
                      <a:cubicBezTo>
                        <a:pt x="15" y="9"/>
                        <a:pt x="12" y="13"/>
                        <a:pt x="10" y="17"/>
                      </a:cubicBezTo>
                      <a:cubicBezTo>
                        <a:pt x="4" y="27"/>
                        <a:pt x="0" y="39"/>
                        <a:pt x="0" y="51"/>
                      </a:cubicBezTo>
                      <a:cubicBezTo>
                        <a:pt x="0" y="54"/>
                        <a:pt x="1" y="58"/>
                        <a:pt x="1" y="61"/>
                      </a:cubicBezTo>
                      <a:cubicBezTo>
                        <a:pt x="4" y="76"/>
                        <a:pt x="24" y="75"/>
                        <a:pt x="30" y="64"/>
                      </a:cubicBezTo>
                      <a:lnTo>
                        <a:pt x="31" y="6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98" name="Google Shape;398;p9"/>
                <p:cNvSpPr/>
                <p:nvPr/>
              </p:nvSpPr>
              <p:spPr>
                <a:xfrm rot="-8100000">
                  <a:off x="9808158" y="4591361"/>
                  <a:ext cx="27427" cy="16543"/>
                </a:xfrm>
                <a:custGeom>
                  <a:avLst/>
                  <a:gdLst/>
                  <a:ahLst/>
                  <a:cxnLst/>
                  <a:rect l="l" t="t" r="r" b="b"/>
                  <a:pathLst>
                    <a:path w="63" h="38" extrusionOk="0">
                      <a:moveTo>
                        <a:pt x="16" y="36"/>
                      </a:moveTo>
                      <a:lnTo>
                        <a:pt x="16" y="36"/>
                      </a:lnTo>
                      <a:cubicBezTo>
                        <a:pt x="30" y="35"/>
                        <a:pt x="44" y="30"/>
                        <a:pt x="56" y="23"/>
                      </a:cubicBezTo>
                      <a:lnTo>
                        <a:pt x="57" y="23"/>
                      </a:lnTo>
                      <a:lnTo>
                        <a:pt x="57" y="23"/>
                      </a:lnTo>
                      <a:cubicBezTo>
                        <a:pt x="58" y="22"/>
                        <a:pt x="60" y="20"/>
                        <a:pt x="61" y="19"/>
                      </a:cubicBezTo>
                      <a:cubicBezTo>
                        <a:pt x="62" y="17"/>
                        <a:pt x="63" y="15"/>
                        <a:pt x="63" y="12"/>
                      </a:cubicBezTo>
                      <a:cubicBezTo>
                        <a:pt x="63" y="10"/>
                        <a:pt x="62" y="8"/>
                        <a:pt x="61" y="6"/>
                      </a:cubicBezTo>
                      <a:cubicBezTo>
                        <a:pt x="60" y="4"/>
                        <a:pt x="58" y="3"/>
                        <a:pt x="56" y="2"/>
                      </a:cubicBezTo>
                      <a:cubicBezTo>
                        <a:pt x="54" y="1"/>
                        <a:pt x="52" y="0"/>
                        <a:pt x="50" y="0"/>
                      </a:cubicBezTo>
                      <a:lnTo>
                        <a:pt x="50" y="0"/>
                      </a:lnTo>
                      <a:lnTo>
                        <a:pt x="50" y="0"/>
                      </a:lnTo>
                      <a:cubicBezTo>
                        <a:pt x="36" y="1"/>
                        <a:pt x="22" y="4"/>
                        <a:pt x="9" y="11"/>
                      </a:cubicBezTo>
                      <a:lnTo>
                        <a:pt x="9" y="11"/>
                      </a:lnTo>
                      <a:cubicBezTo>
                        <a:pt x="8" y="11"/>
                        <a:pt x="7" y="12"/>
                        <a:pt x="7" y="12"/>
                      </a:cubicBezTo>
                      <a:cubicBezTo>
                        <a:pt x="5" y="13"/>
                        <a:pt x="3" y="15"/>
                        <a:pt x="2" y="17"/>
                      </a:cubicBezTo>
                      <a:cubicBezTo>
                        <a:pt x="0" y="19"/>
                        <a:pt x="0" y="22"/>
                        <a:pt x="0" y="24"/>
                      </a:cubicBezTo>
                      <a:cubicBezTo>
                        <a:pt x="0" y="27"/>
                        <a:pt x="0" y="29"/>
                        <a:pt x="2" y="31"/>
                      </a:cubicBezTo>
                      <a:cubicBezTo>
                        <a:pt x="3" y="33"/>
                        <a:pt x="5" y="35"/>
                        <a:pt x="7" y="36"/>
                      </a:cubicBezTo>
                      <a:cubicBezTo>
                        <a:pt x="9" y="37"/>
                        <a:pt x="11" y="38"/>
                        <a:pt x="13" y="38"/>
                      </a:cubicBezTo>
                      <a:cubicBezTo>
                        <a:pt x="14" y="38"/>
                        <a:pt x="15" y="38"/>
                        <a:pt x="16" y="37"/>
                      </a:cubicBezTo>
                      <a:lnTo>
                        <a:pt x="16" y="3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399" name="Google Shape;399;p9"/>
                <p:cNvSpPr/>
                <p:nvPr/>
              </p:nvSpPr>
              <p:spPr>
                <a:xfrm rot="-8100000">
                  <a:off x="9851323" y="4565580"/>
                  <a:ext cx="32215" cy="31780"/>
                </a:xfrm>
                <a:custGeom>
                  <a:avLst/>
                  <a:gdLst/>
                  <a:ahLst/>
                  <a:cxnLst/>
                  <a:rect l="l" t="t" r="r" b="b"/>
                  <a:pathLst>
                    <a:path w="74" h="73" extrusionOk="0">
                      <a:moveTo>
                        <a:pt x="55" y="72"/>
                      </a:moveTo>
                      <a:cubicBezTo>
                        <a:pt x="72" y="77"/>
                        <a:pt x="82" y="51"/>
                        <a:pt x="66" y="43"/>
                      </a:cubicBezTo>
                      <a:lnTo>
                        <a:pt x="66" y="43"/>
                      </a:lnTo>
                      <a:lnTo>
                        <a:pt x="65" y="43"/>
                      </a:lnTo>
                      <a:cubicBezTo>
                        <a:pt x="56" y="37"/>
                        <a:pt x="48" y="31"/>
                        <a:pt x="41" y="23"/>
                      </a:cubicBezTo>
                      <a:cubicBezTo>
                        <a:pt x="34" y="15"/>
                        <a:pt x="31" y="7"/>
                        <a:pt x="22" y="2"/>
                      </a:cubicBezTo>
                      <a:lnTo>
                        <a:pt x="22" y="2"/>
                      </a:lnTo>
                      <a:cubicBezTo>
                        <a:pt x="20" y="1"/>
                        <a:pt x="17" y="0"/>
                        <a:pt x="15" y="0"/>
                      </a:cubicBezTo>
                      <a:cubicBezTo>
                        <a:pt x="13" y="0"/>
                        <a:pt x="10" y="1"/>
                        <a:pt x="8" y="2"/>
                      </a:cubicBezTo>
                      <a:cubicBezTo>
                        <a:pt x="6" y="3"/>
                        <a:pt x="4" y="5"/>
                        <a:pt x="3" y="7"/>
                      </a:cubicBezTo>
                      <a:lnTo>
                        <a:pt x="3" y="7"/>
                      </a:lnTo>
                      <a:cubicBezTo>
                        <a:pt x="-12" y="39"/>
                        <a:pt x="29" y="64"/>
                        <a:pt x="56" y="72"/>
                      </a:cubicBezTo>
                      <a:lnTo>
                        <a:pt x="55" y="7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00" name="Google Shape;400;p9"/>
                <p:cNvSpPr/>
                <p:nvPr/>
              </p:nvSpPr>
              <p:spPr>
                <a:xfrm rot="-8100000">
                  <a:off x="9884644" y="4608435"/>
                  <a:ext cx="29603" cy="18720"/>
                </a:xfrm>
                <a:custGeom>
                  <a:avLst/>
                  <a:gdLst/>
                  <a:ahLst/>
                  <a:cxnLst/>
                  <a:rect l="l" t="t" r="r" b="b"/>
                  <a:pathLst>
                    <a:path w="68" h="43" extrusionOk="0">
                      <a:moveTo>
                        <a:pt x="32" y="43"/>
                      </a:moveTo>
                      <a:lnTo>
                        <a:pt x="32" y="43"/>
                      </a:lnTo>
                      <a:cubicBezTo>
                        <a:pt x="39" y="43"/>
                        <a:pt x="45" y="41"/>
                        <a:pt x="50" y="38"/>
                      </a:cubicBezTo>
                      <a:cubicBezTo>
                        <a:pt x="56" y="35"/>
                        <a:pt x="61" y="30"/>
                        <a:pt x="64" y="25"/>
                      </a:cubicBezTo>
                      <a:cubicBezTo>
                        <a:pt x="64" y="24"/>
                        <a:pt x="65" y="23"/>
                        <a:pt x="65" y="22"/>
                      </a:cubicBezTo>
                      <a:cubicBezTo>
                        <a:pt x="76" y="6"/>
                        <a:pt x="52" y="-7"/>
                        <a:pt x="39" y="4"/>
                      </a:cubicBezTo>
                      <a:lnTo>
                        <a:pt x="39" y="4"/>
                      </a:lnTo>
                      <a:cubicBezTo>
                        <a:pt x="38" y="4"/>
                        <a:pt x="36" y="5"/>
                        <a:pt x="35" y="6"/>
                      </a:cubicBezTo>
                      <a:cubicBezTo>
                        <a:pt x="33" y="7"/>
                        <a:pt x="31" y="8"/>
                        <a:pt x="28" y="9"/>
                      </a:cubicBezTo>
                      <a:cubicBezTo>
                        <a:pt x="31" y="9"/>
                        <a:pt x="24" y="6"/>
                        <a:pt x="22" y="4"/>
                      </a:cubicBezTo>
                      <a:lnTo>
                        <a:pt x="22" y="4"/>
                      </a:lnTo>
                      <a:cubicBezTo>
                        <a:pt x="21" y="3"/>
                        <a:pt x="20" y="3"/>
                        <a:pt x="20" y="3"/>
                      </a:cubicBezTo>
                      <a:cubicBezTo>
                        <a:pt x="18" y="2"/>
                        <a:pt x="15" y="1"/>
                        <a:pt x="13" y="1"/>
                      </a:cubicBezTo>
                      <a:cubicBezTo>
                        <a:pt x="11" y="1"/>
                        <a:pt x="8" y="2"/>
                        <a:pt x="6" y="3"/>
                      </a:cubicBezTo>
                      <a:cubicBezTo>
                        <a:pt x="4" y="4"/>
                        <a:pt x="2" y="6"/>
                        <a:pt x="1" y="8"/>
                      </a:cubicBezTo>
                      <a:cubicBezTo>
                        <a:pt x="-1" y="10"/>
                        <a:pt x="0" y="12"/>
                        <a:pt x="0" y="14"/>
                      </a:cubicBezTo>
                      <a:cubicBezTo>
                        <a:pt x="0" y="16"/>
                        <a:pt x="0" y="18"/>
                        <a:pt x="1" y="20"/>
                      </a:cubicBezTo>
                      <a:lnTo>
                        <a:pt x="1" y="20"/>
                      </a:lnTo>
                      <a:cubicBezTo>
                        <a:pt x="2" y="22"/>
                        <a:pt x="2" y="24"/>
                        <a:pt x="3" y="25"/>
                      </a:cubicBezTo>
                      <a:cubicBezTo>
                        <a:pt x="6" y="30"/>
                        <a:pt x="11" y="35"/>
                        <a:pt x="16" y="38"/>
                      </a:cubicBezTo>
                      <a:cubicBezTo>
                        <a:pt x="21" y="41"/>
                        <a:pt x="26" y="42"/>
                        <a:pt x="31" y="43"/>
                      </a:cubicBezTo>
                      <a:lnTo>
                        <a:pt x="32" y="4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01" name="Google Shape;401;p9"/>
                <p:cNvSpPr/>
                <p:nvPr/>
              </p:nvSpPr>
              <p:spPr>
                <a:xfrm rot="-8100000">
                  <a:off x="9865453" y="4643964"/>
                  <a:ext cx="26121" cy="17849"/>
                </a:xfrm>
                <a:custGeom>
                  <a:avLst/>
                  <a:gdLst/>
                  <a:ahLst/>
                  <a:cxnLst/>
                  <a:rect l="l" t="t" r="r" b="b"/>
                  <a:pathLst>
                    <a:path w="60" h="41" extrusionOk="0">
                      <a:moveTo>
                        <a:pt x="39" y="38"/>
                      </a:moveTo>
                      <a:cubicBezTo>
                        <a:pt x="54" y="48"/>
                        <a:pt x="68" y="26"/>
                        <a:pt x="56" y="15"/>
                      </a:cubicBezTo>
                      <a:lnTo>
                        <a:pt x="56" y="15"/>
                      </a:lnTo>
                      <a:cubicBezTo>
                        <a:pt x="53" y="11"/>
                        <a:pt x="50" y="8"/>
                        <a:pt x="45" y="5"/>
                      </a:cubicBezTo>
                      <a:cubicBezTo>
                        <a:pt x="39" y="2"/>
                        <a:pt x="33" y="0"/>
                        <a:pt x="26" y="0"/>
                      </a:cubicBezTo>
                      <a:cubicBezTo>
                        <a:pt x="19" y="0"/>
                        <a:pt x="13" y="2"/>
                        <a:pt x="7" y="5"/>
                      </a:cubicBezTo>
                      <a:cubicBezTo>
                        <a:pt x="6" y="6"/>
                        <a:pt x="5" y="6"/>
                        <a:pt x="4" y="7"/>
                      </a:cubicBezTo>
                      <a:lnTo>
                        <a:pt x="4" y="7"/>
                      </a:lnTo>
                      <a:cubicBezTo>
                        <a:pt x="3" y="8"/>
                        <a:pt x="2" y="8"/>
                        <a:pt x="2" y="9"/>
                      </a:cubicBezTo>
                      <a:cubicBezTo>
                        <a:pt x="0" y="12"/>
                        <a:pt x="0" y="15"/>
                        <a:pt x="0" y="17"/>
                      </a:cubicBezTo>
                      <a:cubicBezTo>
                        <a:pt x="0" y="20"/>
                        <a:pt x="0" y="22"/>
                        <a:pt x="2" y="24"/>
                      </a:cubicBezTo>
                      <a:cubicBezTo>
                        <a:pt x="3" y="26"/>
                        <a:pt x="5" y="28"/>
                        <a:pt x="7" y="29"/>
                      </a:cubicBezTo>
                      <a:cubicBezTo>
                        <a:pt x="8" y="30"/>
                        <a:pt x="9" y="30"/>
                        <a:pt x="11" y="30"/>
                      </a:cubicBezTo>
                      <a:cubicBezTo>
                        <a:pt x="21" y="34"/>
                        <a:pt x="31" y="30"/>
                        <a:pt x="40" y="38"/>
                      </a:cubicBezTo>
                      <a:lnTo>
                        <a:pt x="39" y="38"/>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02" name="Google Shape;402;p9"/>
                <p:cNvSpPr/>
                <p:nvPr/>
              </p:nvSpPr>
              <p:spPr>
                <a:xfrm rot="-8100000">
                  <a:off x="9837552" y="4654679"/>
                  <a:ext cx="22203" cy="23509"/>
                </a:xfrm>
                <a:custGeom>
                  <a:avLst/>
                  <a:gdLst/>
                  <a:ahLst/>
                  <a:cxnLst/>
                  <a:rect l="l" t="t" r="r" b="b"/>
                  <a:pathLst>
                    <a:path w="51" h="54" extrusionOk="0">
                      <a:moveTo>
                        <a:pt x="48" y="26"/>
                      </a:moveTo>
                      <a:lnTo>
                        <a:pt x="48" y="26"/>
                      </a:lnTo>
                      <a:cubicBezTo>
                        <a:pt x="47" y="25"/>
                        <a:pt x="47" y="24"/>
                        <a:pt x="46" y="23"/>
                      </a:cubicBezTo>
                      <a:cubicBezTo>
                        <a:pt x="42" y="16"/>
                        <a:pt x="36" y="10"/>
                        <a:pt x="29" y="6"/>
                      </a:cubicBezTo>
                      <a:cubicBezTo>
                        <a:pt x="25" y="4"/>
                        <a:pt x="22" y="2"/>
                        <a:pt x="18" y="1"/>
                      </a:cubicBezTo>
                      <a:cubicBezTo>
                        <a:pt x="2" y="-4"/>
                        <a:pt x="-4" y="16"/>
                        <a:pt x="4" y="28"/>
                      </a:cubicBezTo>
                      <a:lnTo>
                        <a:pt x="4" y="28"/>
                      </a:lnTo>
                      <a:cubicBezTo>
                        <a:pt x="9" y="33"/>
                        <a:pt x="13" y="39"/>
                        <a:pt x="18" y="45"/>
                      </a:cubicBezTo>
                      <a:lnTo>
                        <a:pt x="18" y="45"/>
                      </a:lnTo>
                      <a:cubicBezTo>
                        <a:pt x="19" y="48"/>
                        <a:pt x="21" y="50"/>
                        <a:pt x="24" y="51"/>
                      </a:cubicBezTo>
                      <a:cubicBezTo>
                        <a:pt x="27" y="53"/>
                        <a:pt x="30" y="54"/>
                        <a:pt x="33" y="54"/>
                      </a:cubicBezTo>
                      <a:cubicBezTo>
                        <a:pt x="36" y="54"/>
                        <a:pt x="39" y="53"/>
                        <a:pt x="42" y="51"/>
                      </a:cubicBezTo>
                      <a:cubicBezTo>
                        <a:pt x="44" y="50"/>
                        <a:pt x="46" y="48"/>
                        <a:pt x="48" y="45"/>
                      </a:cubicBezTo>
                      <a:cubicBezTo>
                        <a:pt x="49" y="42"/>
                        <a:pt x="51" y="39"/>
                        <a:pt x="51" y="36"/>
                      </a:cubicBezTo>
                      <a:cubicBezTo>
                        <a:pt x="51" y="33"/>
                        <a:pt x="50" y="30"/>
                        <a:pt x="48" y="27"/>
                      </a:cubicBezTo>
                      <a:lnTo>
                        <a:pt x="48" y="27"/>
                      </a:lnTo>
                      <a:lnTo>
                        <a:pt x="48" y="2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grpSp>
          <p:nvGrpSpPr>
            <p:cNvPr id="403" name="Google Shape;403;p9"/>
            <p:cNvGrpSpPr/>
            <p:nvPr/>
          </p:nvGrpSpPr>
          <p:grpSpPr>
            <a:xfrm>
              <a:off x="713234" y="4476275"/>
              <a:ext cx="1346353" cy="1231582"/>
              <a:chOff x="1064834" y="4476275"/>
              <a:chExt cx="1346353" cy="1231582"/>
            </a:xfrm>
          </p:grpSpPr>
          <p:grpSp>
            <p:nvGrpSpPr>
              <p:cNvPr id="404" name="Google Shape;404;p9"/>
              <p:cNvGrpSpPr/>
              <p:nvPr/>
            </p:nvGrpSpPr>
            <p:grpSpPr>
              <a:xfrm rot="3397764" flipH="1">
                <a:off x="1125896" y="4804337"/>
                <a:ext cx="316953" cy="316996"/>
                <a:chOff x="9996261" y="4528369"/>
                <a:chExt cx="194860" cy="194860"/>
              </a:xfrm>
            </p:grpSpPr>
            <p:sp>
              <p:nvSpPr>
                <p:cNvPr id="405" name="Google Shape;405;p9"/>
                <p:cNvSpPr/>
                <p:nvPr/>
              </p:nvSpPr>
              <p:spPr>
                <a:xfrm rot="-8100000">
                  <a:off x="10049503" y="4532200"/>
                  <a:ext cx="88375" cy="187198"/>
                </a:xfrm>
                <a:custGeom>
                  <a:avLst/>
                  <a:gdLst/>
                  <a:ahLst/>
                  <a:cxnLst/>
                  <a:rect l="l" t="t" r="r" b="b"/>
                  <a:pathLst>
                    <a:path w="203" h="430" extrusionOk="0">
                      <a:moveTo>
                        <a:pt x="200" y="1"/>
                      </a:moveTo>
                      <a:cubicBezTo>
                        <a:pt x="200" y="1"/>
                        <a:pt x="21" y="141"/>
                        <a:pt x="1" y="297"/>
                      </a:cubicBezTo>
                      <a:cubicBezTo>
                        <a:pt x="-18" y="452"/>
                        <a:pt x="213" y="476"/>
                        <a:pt x="203" y="344"/>
                      </a:cubicBezTo>
                      <a:cubicBezTo>
                        <a:pt x="193" y="213"/>
                        <a:pt x="172" y="53"/>
                        <a:pt x="200" y="0"/>
                      </a:cubicBezTo>
                      <a:lnTo>
                        <a:pt x="200" y="1"/>
                      </a:lnTo>
                      <a:close/>
                    </a:path>
                  </a:pathLst>
                </a:custGeom>
                <a:solidFill>
                  <a:schemeClr val="l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06" name="Google Shape;406;p9"/>
                <p:cNvSpPr/>
                <p:nvPr/>
              </p:nvSpPr>
              <p:spPr>
                <a:xfrm rot="-8100000">
                  <a:off x="10105214" y="4582001"/>
                  <a:ext cx="34828" cy="35263"/>
                </a:xfrm>
                <a:custGeom>
                  <a:avLst/>
                  <a:gdLst/>
                  <a:ahLst/>
                  <a:cxnLst/>
                  <a:rect l="l" t="t" r="r" b="b"/>
                  <a:pathLst>
                    <a:path w="80" h="81" extrusionOk="0">
                      <a:moveTo>
                        <a:pt x="69" y="68"/>
                      </a:moveTo>
                      <a:lnTo>
                        <a:pt x="69" y="68"/>
                      </a:lnTo>
                      <a:cubicBezTo>
                        <a:pt x="71" y="66"/>
                        <a:pt x="74" y="64"/>
                        <a:pt x="75" y="61"/>
                      </a:cubicBezTo>
                      <a:cubicBezTo>
                        <a:pt x="79" y="54"/>
                        <a:pt x="80" y="47"/>
                        <a:pt x="80" y="40"/>
                      </a:cubicBezTo>
                      <a:cubicBezTo>
                        <a:pt x="80" y="33"/>
                        <a:pt x="78" y="26"/>
                        <a:pt x="75" y="20"/>
                      </a:cubicBezTo>
                      <a:lnTo>
                        <a:pt x="75" y="18"/>
                      </a:lnTo>
                      <a:lnTo>
                        <a:pt x="75" y="18"/>
                      </a:lnTo>
                      <a:cubicBezTo>
                        <a:pt x="72" y="12"/>
                        <a:pt x="67" y="8"/>
                        <a:pt x="62" y="5"/>
                      </a:cubicBezTo>
                      <a:cubicBezTo>
                        <a:pt x="56" y="2"/>
                        <a:pt x="50" y="0"/>
                        <a:pt x="44" y="0"/>
                      </a:cubicBezTo>
                      <a:cubicBezTo>
                        <a:pt x="43" y="0"/>
                        <a:pt x="43" y="0"/>
                        <a:pt x="42" y="0"/>
                      </a:cubicBezTo>
                      <a:lnTo>
                        <a:pt x="39" y="0"/>
                      </a:lnTo>
                      <a:lnTo>
                        <a:pt x="39" y="0"/>
                      </a:lnTo>
                      <a:cubicBezTo>
                        <a:pt x="33" y="1"/>
                        <a:pt x="27" y="2"/>
                        <a:pt x="21" y="6"/>
                      </a:cubicBezTo>
                      <a:cubicBezTo>
                        <a:pt x="15" y="9"/>
                        <a:pt x="9" y="15"/>
                        <a:pt x="6" y="21"/>
                      </a:cubicBezTo>
                      <a:cubicBezTo>
                        <a:pt x="4" y="24"/>
                        <a:pt x="3" y="28"/>
                        <a:pt x="2" y="31"/>
                      </a:cubicBezTo>
                      <a:lnTo>
                        <a:pt x="2" y="31"/>
                      </a:lnTo>
                      <a:cubicBezTo>
                        <a:pt x="1" y="34"/>
                        <a:pt x="0" y="37"/>
                        <a:pt x="0" y="41"/>
                      </a:cubicBezTo>
                      <a:cubicBezTo>
                        <a:pt x="0" y="48"/>
                        <a:pt x="2" y="55"/>
                        <a:pt x="6" y="61"/>
                      </a:cubicBezTo>
                      <a:cubicBezTo>
                        <a:pt x="9" y="67"/>
                        <a:pt x="13" y="72"/>
                        <a:pt x="20" y="75"/>
                      </a:cubicBezTo>
                      <a:cubicBezTo>
                        <a:pt x="26" y="79"/>
                        <a:pt x="33" y="81"/>
                        <a:pt x="40" y="81"/>
                      </a:cubicBezTo>
                      <a:cubicBezTo>
                        <a:pt x="47" y="81"/>
                        <a:pt x="54" y="79"/>
                        <a:pt x="60" y="75"/>
                      </a:cubicBezTo>
                      <a:cubicBezTo>
                        <a:pt x="64" y="73"/>
                        <a:pt x="67" y="71"/>
                        <a:pt x="70" y="68"/>
                      </a:cubicBezTo>
                      <a:lnTo>
                        <a:pt x="69" y="68"/>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407" name="Google Shape;407;p9"/>
              <p:cNvGrpSpPr/>
              <p:nvPr/>
            </p:nvGrpSpPr>
            <p:grpSpPr>
              <a:xfrm rot="2928988">
                <a:off x="1859720" y="4556498"/>
                <a:ext cx="390306" cy="390306"/>
                <a:chOff x="7842641" y="4238388"/>
                <a:chExt cx="346930" cy="346930"/>
              </a:xfrm>
            </p:grpSpPr>
            <p:sp>
              <p:nvSpPr>
                <p:cNvPr id="408" name="Google Shape;408;p9"/>
                <p:cNvSpPr/>
                <p:nvPr/>
              </p:nvSpPr>
              <p:spPr>
                <a:xfrm rot="-8100000">
                  <a:off x="7864823" y="4317819"/>
                  <a:ext cx="302564" cy="188069"/>
                </a:xfrm>
                <a:custGeom>
                  <a:avLst/>
                  <a:gdLst/>
                  <a:ahLst/>
                  <a:cxnLst/>
                  <a:rect l="l" t="t" r="r" b="b"/>
                  <a:pathLst>
                    <a:path w="695" h="432" extrusionOk="0">
                      <a:moveTo>
                        <a:pt x="0" y="400"/>
                      </a:moveTo>
                      <a:cubicBezTo>
                        <a:pt x="0" y="400"/>
                        <a:pt x="347" y="494"/>
                        <a:pt x="582" y="359"/>
                      </a:cubicBezTo>
                      <a:cubicBezTo>
                        <a:pt x="655" y="318"/>
                        <a:pt x="689" y="256"/>
                        <a:pt x="695" y="196"/>
                      </a:cubicBezTo>
                      <a:lnTo>
                        <a:pt x="695" y="153"/>
                      </a:lnTo>
                      <a:cubicBezTo>
                        <a:pt x="683" y="37"/>
                        <a:pt x="576" y="-55"/>
                        <a:pt x="471" y="38"/>
                      </a:cubicBezTo>
                      <a:cubicBezTo>
                        <a:pt x="300" y="188"/>
                        <a:pt x="104" y="384"/>
                        <a:pt x="0" y="400"/>
                      </a:cubicBez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09" name="Google Shape;409;p9"/>
                <p:cNvSpPr/>
                <p:nvPr/>
              </p:nvSpPr>
              <p:spPr>
                <a:xfrm rot="-8100000">
                  <a:off x="8095620" y="4403852"/>
                  <a:ext cx="18284" cy="17849"/>
                </a:xfrm>
                <a:custGeom>
                  <a:avLst/>
                  <a:gdLst/>
                  <a:ahLst/>
                  <a:cxnLst/>
                  <a:rect l="l" t="t" r="r" b="b"/>
                  <a:pathLst>
                    <a:path w="42" h="41" extrusionOk="0">
                      <a:moveTo>
                        <a:pt x="20" y="41"/>
                      </a:moveTo>
                      <a:lnTo>
                        <a:pt x="26" y="41"/>
                      </a:lnTo>
                      <a:lnTo>
                        <a:pt x="26" y="41"/>
                      </a:lnTo>
                      <a:lnTo>
                        <a:pt x="26" y="41"/>
                      </a:lnTo>
                      <a:cubicBezTo>
                        <a:pt x="29" y="41"/>
                        <a:pt x="31" y="41"/>
                        <a:pt x="34" y="39"/>
                      </a:cubicBezTo>
                      <a:cubicBezTo>
                        <a:pt x="37" y="38"/>
                        <a:pt x="39" y="36"/>
                        <a:pt x="40" y="33"/>
                      </a:cubicBezTo>
                      <a:cubicBezTo>
                        <a:pt x="42" y="31"/>
                        <a:pt x="42" y="27"/>
                        <a:pt x="42" y="24"/>
                      </a:cubicBezTo>
                      <a:cubicBezTo>
                        <a:pt x="42" y="21"/>
                        <a:pt x="42" y="19"/>
                        <a:pt x="40" y="16"/>
                      </a:cubicBezTo>
                      <a:cubicBezTo>
                        <a:pt x="40" y="16"/>
                        <a:pt x="40" y="15"/>
                        <a:pt x="39" y="15"/>
                      </a:cubicBezTo>
                      <a:lnTo>
                        <a:pt x="37" y="10"/>
                      </a:lnTo>
                      <a:lnTo>
                        <a:pt x="37" y="10"/>
                      </a:lnTo>
                      <a:cubicBezTo>
                        <a:pt x="35" y="7"/>
                        <a:pt x="32" y="5"/>
                        <a:pt x="30" y="3"/>
                      </a:cubicBezTo>
                      <a:cubicBezTo>
                        <a:pt x="26" y="1"/>
                        <a:pt x="24" y="0"/>
                        <a:pt x="20" y="0"/>
                      </a:cubicBezTo>
                      <a:cubicBezTo>
                        <a:pt x="17" y="0"/>
                        <a:pt x="13" y="1"/>
                        <a:pt x="10" y="3"/>
                      </a:cubicBezTo>
                      <a:cubicBezTo>
                        <a:pt x="7" y="5"/>
                        <a:pt x="4" y="7"/>
                        <a:pt x="2" y="10"/>
                      </a:cubicBezTo>
                      <a:cubicBezTo>
                        <a:pt x="1" y="14"/>
                        <a:pt x="0" y="17"/>
                        <a:pt x="0" y="20"/>
                      </a:cubicBezTo>
                      <a:cubicBezTo>
                        <a:pt x="0" y="24"/>
                        <a:pt x="1" y="27"/>
                        <a:pt x="2" y="30"/>
                      </a:cubicBezTo>
                      <a:cubicBezTo>
                        <a:pt x="4" y="34"/>
                        <a:pt x="7" y="36"/>
                        <a:pt x="10" y="37"/>
                      </a:cubicBezTo>
                      <a:cubicBezTo>
                        <a:pt x="13" y="39"/>
                        <a:pt x="16" y="40"/>
                        <a:pt x="20" y="40"/>
                      </a:cubicBezTo>
                      <a:lnTo>
                        <a:pt x="20" y="40"/>
                      </a:lnTo>
                      <a:lnTo>
                        <a:pt x="20" y="41"/>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10" name="Google Shape;410;p9"/>
                <p:cNvSpPr/>
                <p:nvPr/>
              </p:nvSpPr>
              <p:spPr>
                <a:xfrm rot="-8100000">
                  <a:off x="8042439" y="4402207"/>
                  <a:ext cx="15672" cy="14366"/>
                </a:xfrm>
                <a:custGeom>
                  <a:avLst/>
                  <a:gdLst/>
                  <a:ahLst/>
                  <a:cxnLst/>
                  <a:rect l="l" t="t" r="r" b="b"/>
                  <a:pathLst>
                    <a:path w="36" h="33" extrusionOk="0">
                      <a:moveTo>
                        <a:pt x="35" y="25"/>
                      </a:moveTo>
                      <a:lnTo>
                        <a:pt x="35" y="25"/>
                      </a:lnTo>
                      <a:cubicBezTo>
                        <a:pt x="36" y="23"/>
                        <a:pt x="36" y="20"/>
                        <a:pt x="36" y="18"/>
                      </a:cubicBezTo>
                      <a:cubicBezTo>
                        <a:pt x="36" y="14"/>
                        <a:pt x="36" y="11"/>
                        <a:pt x="34" y="8"/>
                      </a:cubicBezTo>
                      <a:cubicBezTo>
                        <a:pt x="32" y="5"/>
                        <a:pt x="30" y="3"/>
                        <a:pt x="27" y="2"/>
                      </a:cubicBezTo>
                      <a:cubicBezTo>
                        <a:pt x="24" y="0"/>
                        <a:pt x="21" y="0"/>
                        <a:pt x="17" y="0"/>
                      </a:cubicBezTo>
                      <a:cubicBezTo>
                        <a:pt x="14" y="0"/>
                        <a:pt x="11" y="0"/>
                        <a:pt x="8" y="2"/>
                      </a:cubicBezTo>
                      <a:cubicBezTo>
                        <a:pt x="5" y="3"/>
                        <a:pt x="3" y="5"/>
                        <a:pt x="2" y="7"/>
                      </a:cubicBezTo>
                      <a:lnTo>
                        <a:pt x="2" y="7"/>
                      </a:lnTo>
                      <a:cubicBezTo>
                        <a:pt x="1" y="9"/>
                        <a:pt x="0" y="12"/>
                        <a:pt x="0" y="14"/>
                      </a:cubicBezTo>
                      <a:cubicBezTo>
                        <a:pt x="0" y="18"/>
                        <a:pt x="1" y="21"/>
                        <a:pt x="3" y="24"/>
                      </a:cubicBezTo>
                      <a:cubicBezTo>
                        <a:pt x="5" y="27"/>
                        <a:pt x="7" y="30"/>
                        <a:pt x="10" y="31"/>
                      </a:cubicBezTo>
                      <a:cubicBezTo>
                        <a:pt x="13" y="33"/>
                        <a:pt x="16" y="33"/>
                        <a:pt x="19" y="33"/>
                      </a:cubicBezTo>
                      <a:cubicBezTo>
                        <a:pt x="23" y="33"/>
                        <a:pt x="26" y="33"/>
                        <a:pt x="29" y="31"/>
                      </a:cubicBezTo>
                      <a:cubicBezTo>
                        <a:pt x="32" y="30"/>
                        <a:pt x="33" y="27"/>
                        <a:pt x="35" y="2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11" name="Google Shape;411;p9"/>
                <p:cNvSpPr/>
                <p:nvPr/>
              </p:nvSpPr>
              <p:spPr>
                <a:xfrm rot="-8100000">
                  <a:off x="7976589" y="4403120"/>
                  <a:ext cx="16543" cy="16543"/>
                </a:xfrm>
                <a:custGeom>
                  <a:avLst/>
                  <a:gdLst/>
                  <a:ahLst/>
                  <a:cxnLst/>
                  <a:rect l="l" t="t" r="r" b="b"/>
                  <a:pathLst>
                    <a:path w="38" h="38" extrusionOk="0">
                      <a:moveTo>
                        <a:pt x="35" y="28"/>
                      </a:moveTo>
                      <a:lnTo>
                        <a:pt x="35" y="28"/>
                      </a:lnTo>
                      <a:cubicBezTo>
                        <a:pt x="37" y="25"/>
                        <a:pt x="38" y="22"/>
                        <a:pt x="38" y="19"/>
                      </a:cubicBezTo>
                      <a:cubicBezTo>
                        <a:pt x="38" y="15"/>
                        <a:pt x="37" y="12"/>
                        <a:pt x="35" y="9"/>
                      </a:cubicBezTo>
                      <a:cubicBezTo>
                        <a:pt x="33" y="6"/>
                        <a:pt x="31" y="3"/>
                        <a:pt x="28" y="2"/>
                      </a:cubicBezTo>
                      <a:cubicBezTo>
                        <a:pt x="25" y="0"/>
                        <a:pt x="23" y="0"/>
                        <a:pt x="19" y="0"/>
                      </a:cubicBezTo>
                      <a:cubicBezTo>
                        <a:pt x="16" y="0"/>
                        <a:pt x="12" y="0"/>
                        <a:pt x="9" y="2"/>
                      </a:cubicBezTo>
                      <a:cubicBezTo>
                        <a:pt x="6" y="3"/>
                        <a:pt x="4" y="6"/>
                        <a:pt x="2" y="9"/>
                      </a:cubicBezTo>
                      <a:lnTo>
                        <a:pt x="2" y="10"/>
                      </a:lnTo>
                      <a:lnTo>
                        <a:pt x="2" y="10"/>
                      </a:lnTo>
                      <a:cubicBezTo>
                        <a:pt x="1" y="12"/>
                        <a:pt x="0" y="16"/>
                        <a:pt x="0" y="19"/>
                      </a:cubicBezTo>
                      <a:cubicBezTo>
                        <a:pt x="0" y="22"/>
                        <a:pt x="1" y="24"/>
                        <a:pt x="2" y="28"/>
                      </a:cubicBezTo>
                      <a:cubicBezTo>
                        <a:pt x="4" y="31"/>
                        <a:pt x="6" y="33"/>
                        <a:pt x="9" y="35"/>
                      </a:cubicBezTo>
                      <a:cubicBezTo>
                        <a:pt x="12" y="37"/>
                        <a:pt x="16" y="38"/>
                        <a:pt x="19" y="38"/>
                      </a:cubicBezTo>
                      <a:cubicBezTo>
                        <a:pt x="23" y="38"/>
                        <a:pt x="25" y="37"/>
                        <a:pt x="28" y="35"/>
                      </a:cubicBezTo>
                      <a:cubicBezTo>
                        <a:pt x="31" y="33"/>
                        <a:pt x="33" y="31"/>
                        <a:pt x="35" y="28"/>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12" name="Google Shape;412;p9"/>
                <p:cNvSpPr/>
                <p:nvPr/>
              </p:nvSpPr>
              <p:spPr>
                <a:xfrm rot="-8100000">
                  <a:off x="7912510" y="4391974"/>
                  <a:ext cx="20026" cy="16978"/>
                </a:xfrm>
                <a:custGeom>
                  <a:avLst/>
                  <a:gdLst/>
                  <a:ahLst/>
                  <a:cxnLst/>
                  <a:rect l="l" t="t" r="r" b="b"/>
                  <a:pathLst>
                    <a:path w="46" h="39" extrusionOk="0">
                      <a:moveTo>
                        <a:pt x="36" y="27"/>
                      </a:moveTo>
                      <a:lnTo>
                        <a:pt x="36" y="27"/>
                      </a:lnTo>
                      <a:lnTo>
                        <a:pt x="36" y="27"/>
                      </a:lnTo>
                      <a:cubicBezTo>
                        <a:pt x="37" y="26"/>
                        <a:pt x="38" y="26"/>
                        <a:pt x="39" y="26"/>
                      </a:cubicBezTo>
                      <a:cubicBezTo>
                        <a:pt x="41" y="24"/>
                        <a:pt x="43" y="23"/>
                        <a:pt x="44" y="21"/>
                      </a:cubicBezTo>
                      <a:cubicBezTo>
                        <a:pt x="45" y="19"/>
                        <a:pt x="46" y="16"/>
                        <a:pt x="46" y="14"/>
                      </a:cubicBezTo>
                      <a:cubicBezTo>
                        <a:pt x="46" y="11"/>
                        <a:pt x="45" y="9"/>
                        <a:pt x="44" y="7"/>
                      </a:cubicBezTo>
                      <a:cubicBezTo>
                        <a:pt x="43" y="5"/>
                        <a:pt x="41" y="3"/>
                        <a:pt x="39" y="2"/>
                      </a:cubicBezTo>
                      <a:cubicBezTo>
                        <a:pt x="37" y="1"/>
                        <a:pt x="34" y="0"/>
                        <a:pt x="32" y="0"/>
                      </a:cubicBezTo>
                      <a:cubicBezTo>
                        <a:pt x="31" y="0"/>
                        <a:pt x="30" y="0"/>
                        <a:pt x="29" y="0"/>
                      </a:cubicBezTo>
                      <a:lnTo>
                        <a:pt x="29" y="0"/>
                      </a:lnTo>
                      <a:lnTo>
                        <a:pt x="28" y="0"/>
                      </a:lnTo>
                      <a:cubicBezTo>
                        <a:pt x="22" y="0"/>
                        <a:pt x="17" y="2"/>
                        <a:pt x="11" y="5"/>
                      </a:cubicBezTo>
                      <a:cubicBezTo>
                        <a:pt x="9" y="6"/>
                        <a:pt x="7" y="8"/>
                        <a:pt x="5" y="10"/>
                      </a:cubicBezTo>
                      <a:cubicBezTo>
                        <a:pt x="-15" y="26"/>
                        <a:pt x="25" y="57"/>
                        <a:pt x="35" y="26"/>
                      </a:cubicBezTo>
                      <a:lnTo>
                        <a:pt x="36" y="2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13" name="Google Shape;413;p9"/>
                <p:cNvSpPr/>
                <p:nvPr/>
              </p:nvSpPr>
              <p:spPr>
                <a:xfrm rot="-8100000">
                  <a:off x="7889609" y="4362098"/>
                  <a:ext cx="13496" cy="13931"/>
                </a:xfrm>
                <a:custGeom>
                  <a:avLst/>
                  <a:gdLst/>
                  <a:ahLst/>
                  <a:cxnLst/>
                  <a:rect l="l" t="t" r="r" b="b"/>
                  <a:pathLst>
                    <a:path w="31" h="32" extrusionOk="0">
                      <a:moveTo>
                        <a:pt x="30" y="16"/>
                      </a:moveTo>
                      <a:lnTo>
                        <a:pt x="30" y="13"/>
                      </a:lnTo>
                      <a:lnTo>
                        <a:pt x="30" y="13"/>
                      </a:lnTo>
                      <a:cubicBezTo>
                        <a:pt x="30" y="11"/>
                        <a:pt x="30" y="8"/>
                        <a:pt x="29" y="7"/>
                      </a:cubicBezTo>
                      <a:cubicBezTo>
                        <a:pt x="27" y="4"/>
                        <a:pt x="26" y="3"/>
                        <a:pt x="24" y="2"/>
                      </a:cubicBezTo>
                      <a:cubicBezTo>
                        <a:pt x="22" y="0"/>
                        <a:pt x="20" y="0"/>
                        <a:pt x="17" y="0"/>
                      </a:cubicBezTo>
                      <a:cubicBezTo>
                        <a:pt x="15" y="0"/>
                        <a:pt x="12" y="1"/>
                        <a:pt x="10" y="2"/>
                      </a:cubicBezTo>
                      <a:lnTo>
                        <a:pt x="10" y="2"/>
                      </a:lnTo>
                      <a:lnTo>
                        <a:pt x="7" y="4"/>
                      </a:lnTo>
                      <a:lnTo>
                        <a:pt x="7" y="4"/>
                      </a:lnTo>
                      <a:cubicBezTo>
                        <a:pt x="5" y="5"/>
                        <a:pt x="4" y="6"/>
                        <a:pt x="2" y="9"/>
                      </a:cubicBezTo>
                      <a:cubicBezTo>
                        <a:pt x="1" y="10"/>
                        <a:pt x="0" y="14"/>
                        <a:pt x="0" y="17"/>
                      </a:cubicBezTo>
                      <a:cubicBezTo>
                        <a:pt x="0" y="19"/>
                        <a:pt x="1" y="22"/>
                        <a:pt x="2" y="24"/>
                      </a:cubicBezTo>
                      <a:cubicBezTo>
                        <a:pt x="3" y="26"/>
                        <a:pt x="4" y="27"/>
                        <a:pt x="5" y="28"/>
                      </a:cubicBezTo>
                      <a:lnTo>
                        <a:pt x="5" y="28"/>
                      </a:lnTo>
                      <a:cubicBezTo>
                        <a:pt x="6" y="28"/>
                        <a:pt x="7" y="29"/>
                        <a:pt x="8" y="30"/>
                      </a:cubicBezTo>
                      <a:cubicBezTo>
                        <a:pt x="9" y="31"/>
                        <a:pt x="11" y="31"/>
                        <a:pt x="12" y="32"/>
                      </a:cubicBezTo>
                      <a:lnTo>
                        <a:pt x="12" y="32"/>
                      </a:lnTo>
                      <a:cubicBezTo>
                        <a:pt x="13" y="32"/>
                        <a:pt x="14" y="32"/>
                        <a:pt x="15" y="32"/>
                      </a:cubicBezTo>
                      <a:cubicBezTo>
                        <a:pt x="18" y="32"/>
                        <a:pt x="21" y="31"/>
                        <a:pt x="23" y="30"/>
                      </a:cubicBezTo>
                      <a:cubicBezTo>
                        <a:pt x="25" y="29"/>
                        <a:pt x="28" y="26"/>
                        <a:pt x="29" y="24"/>
                      </a:cubicBezTo>
                      <a:cubicBezTo>
                        <a:pt x="31" y="21"/>
                        <a:pt x="31" y="19"/>
                        <a:pt x="31" y="17"/>
                      </a:cubicBezTo>
                      <a:lnTo>
                        <a:pt x="31" y="16"/>
                      </a:lnTo>
                      <a:lnTo>
                        <a:pt x="30" y="1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14" name="Google Shape;414;p9"/>
                <p:cNvSpPr/>
                <p:nvPr/>
              </p:nvSpPr>
              <p:spPr>
                <a:xfrm rot="-8100000">
                  <a:off x="7908902" y="4324478"/>
                  <a:ext cx="15237" cy="14366"/>
                </a:xfrm>
                <a:custGeom>
                  <a:avLst/>
                  <a:gdLst/>
                  <a:ahLst/>
                  <a:cxnLst/>
                  <a:rect l="l" t="t" r="r" b="b"/>
                  <a:pathLst>
                    <a:path w="35" h="33" extrusionOk="0">
                      <a:moveTo>
                        <a:pt x="34" y="17"/>
                      </a:moveTo>
                      <a:lnTo>
                        <a:pt x="34" y="14"/>
                      </a:lnTo>
                      <a:lnTo>
                        <a:pt x="34" y="14"/>
                      </a:lnTo>
                      <a:cubicBezTo>
                        <a:pt x="34" y="12"/>
                        <a:pt x="34" y="10"/>
                        <a:pt x="32" y="7"/>
                      </a:cubicBezTo>
                      <a:cubicBezTo>
                        <a:pt x="31" y="5"/>
                        <a:pt x="30" y="3"/>
                        <a:pt x="27" y="2"/>
                      </a:cubicBezTo>
                      <a:cubicBezTo>
                        <a:pt x="25" y="0"/>
                        <a:pt x="22" y="0"/>
                        <a:pt x="19" y="0"/>
                      </a:cubicBezTo>
                      <a:cubicBezTo>
                        <a:pt x="16" y="0"/>
                        <a:pt x="13" y="0"/>
                        <a:pt x="11" y="2"/>
                      </a:cubicBezTo>
                      <a:lnTo>
                        <a:pt x="9" y="2"/>
                      </a:lnTo>
                      <a:lnTo>
                        <a:pt x="9" y="2"/>
                      </a:lnTo>
                      <a:cubicBezTo>
                        <a:pt x="6" y="3"/>
                        <a:pt x="4" y="5"/>
                        <a:pt x="3" y="8"/>
                      </a:cubicBezTo>
                      <a:cubicBezTo>
                        <a:pt x="1" y="11"/>
                        <a:pt x="0" y="14"/>
                        <a:pt x="0" y="17"/>
                      </a:cubicBezTo>
                      <a:cubicBezTo>
                        <a:pt x="0" y="20"/>
                        <a:pt x="2" y="22"/>
                        <a:pt x="3" y="25"/>
                      </a:cubicBezTo>
                      <a:cubicBezTo>
                        <a:pt x="5" y="27"/>
                        <a:pt x="6" y="30"/>
                        <a:pt x="9" y="32"/>
                      </a:cubicBezTo>
                      <a:cubicBezTo>
                        <a:pt x="19" y="37"/>
                        <a:pt x="35" y="29"/>
                        <a:pt x="35" y="16"/>
                      </a:cubicBezTo>
                      <a:lnTo>
                        <a:pt x="34" y="1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15" name="Google Shape;415;p9"/>
                <p:cNvSpPr/>
                <p:nvPr/>
              </p:nvSpPr>
              <p:spPr>
                <a:xfrm rot="-8100000">
                  <a:off x="7950640" y="4315731"/>
                  <a:ext cx="16108" cy="15237"/>
                </a:xfrm>
                <a:custGeom>
                  <a:avLst/>
                  <a:gdLst/>
                  <a:ahLst/>
                  <a:cxnLst/>
                  <a:rect l="l" t="t" r="r" b="b"/>
                  <a:pathLst>
                    <a:path w="37" h="35" extrusionOk="0">
                      <a:moveTo>
                        <a:pt x="19" y="35"/>
                      </a:moveTo>
                      <a:lnTo>
                        <a:pt x="22" y="35"/>
                      </a:lnTo>
                      <a:lnTo>
                        <a:pt x="22" y="35"/>
                      </a:lnTo>
                      <a:cubicBezTo>
                        <a:pt x="24" y="35"/>
                        <a:pt x="27" y="35"/>
                        <a:pt x="29" y="33"/>
                      </a:cubicBezTo>
                      <a:cubicBezTo>
                        <a:pt x="31" y="32"/>
                        <a:pt x="33" y="30"/>
                        <a:pt x="35" y="27"/>
                      </a:cubicBezTo>
                      <a:cubicBezTo>
                        <a:pt x="37" y="25"/>
                        <a:pt x="37" y="22"/>
                        <a:pt x="37" y="19"/>
                      </a:cubicBezTo>
                      <a:cubicBezTo>
                        <a:pt x="37" y="17"/>
                        <a:pt x="36" y="14"/>
                        <a:pt x="35" y="11"/>
                      </a:cubicBezTo>
                      <a:lnTo>
                        <a:pt x="35" y="11"/>
                      </a:lnTo>
                      <a:lnTo>
                        <a:pt x="34" y="9"/>
                      </a:lnTo>
                      <a:lnTo>
                        <a:pt x="34" y="9"/>
                      </a:lnTo>
                      <a:cubicBezTo>
                        <a:pt x="33" y="9"/>
                        <a:pt x="33" y="9"/>
                        <a:pt x="33" y="9"/>
                      </a:cubicBezTo>
                      <a:cubicBezTo>
                        <a:pt x="32" y="6"/>
                        <a:pt x="30" y="3"/>
                        <a:pt x="27" y="2"/>
                      </a:cubicBezTo>
                      <a:cubicBezTo>
                        <a:pt x="25" y="0"/>
                        <a:pt x="22" y="0"/>
                        <a:pt x="18" y="0"/>
                      </a:cubicBezTo>
                      <a:cubicBezTo>
                        <a:pt x="15" y="0"/>
                        <a:pt x="12" y="0"/>
                        <a:pt x="9" y="2"/>
                      </a:cubicBezTo>
                      <a:cubicBezTo>
                        <a:pt x="6" y="3"/>
                        <a:pt x="4" y="6"/>
                        <a:pt x="2" y="9"/>
                      </a:cubicBezTo>
                      <a:cubicBezTo>
                        <a:pt x="0" y="11"/>
                        <a:pt x="0" y="13"/>
                        <a:pt x="0" y="16"/>
                      </a:cubicBezTo>
                      <a:cubicBezTo>
                        <a:pt x="0" y="20"/>
                        <a:pt x="0" y="23"/>
                        <a:pt x="2" y="25"/>
                      </a:cubicBezTo>
                      <a:cubicBezTo>
                        <a:pt x="4" y="28"/>
                        <a:pt x="7" y="30"/>
                        <a:pt x="9" y="32"/>
                      </a:cubicBezTo>
                      <a:cubicBezTo>
                        <a:pt x="12" y="35"/>
                        <a:pt x="14" y="34"/>
                        <a:pt x="18" y="34"/>
                      </a:cubicBezTo>
                      <a:lnTo>
                        <a:pt x="19" y="34"/>
                      </a:lnTo>
                      <a:lnTo>
                        <a:pt x="19" y="35"/>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16" name="Google Shape;416;p9"/>
                <p:cNvSpPr/>
                <p:nvPr/>
              </p:nvSpPr>
              <p:spPr>
                <a:xfrm rot="-8100000">
                  <a:off x="8002781" y="4334228"/>
                  <a:ext cx="17414" cy="16108"/>
                </a:xfrm>
                <a:custGeom>
                  <a:avLst/>
                  <a:gdLst/>
                  <a:ahLst/>
                  <a:cxnLst/>
                  <a:rect l="l" t="t" r="r" b="b"/>
                  <a:pathLst>
                    <a:path w="40" h="37" extrusionOk="0">
                      <a:moveTo>
                        <a:pt x="24" y="37"/>
                      </a:moveTo>
                      <a:lnTo>
                        <a:pt x="24" y="37"/>
                      </a:lnTo>
                      <a:cubicBezTo>
                        <a:pt x="26" y="37"/>
                        <a:pt x="27" y="36"/>
                        <a:pt x="28" y="35"/>
                      </a:cubicBezTo>
                      <a:cubicBezTo>
                        <a:pt x="30" y="34"/>
                        <a:pt x="31" y="34"/>
                        <a:pt x="32" y="33"/>
                      </a:cubicBezTo>
                      <a:lnTo>
                        <a:pt x="32" y="33"/>
                      </a:lnTo>
                      <a:cubicBezTo>
                        <a:pt x="32" y="32"/>
                        <a:pt x="32" y="32"/>
                        <a:pt x="32" y="31"/>
                      </a:cubicBezTo>
                      <a:lnTo>
                        <a:pt x="32" y="30"/>
                      </a:lnTo>
                      <a:lnTo>
                        <a:pt x="32" y="30"/>
                      </a:lnTo>
                      <a:cubicBezTo>
                        <a:pt x="48" y="23"/>
                        <a:pt x="37" y="2"/>
                        <a:pt x="23" y="1"/>
                      </a:cubicBezTo>
                      <a:lnTo>
                        <a:pt x="23" y="1"/>
                      </a:lnTo>
                      <a:cubicBezTo>
                        <a:pt x="22" y="0"/>
                        <a:pt x="20" y="0"/>
                        <a:pt x="18" y="0"/>
                      </a:cubicBezTo>
                      <a:cubicBezTo>
                        <a:pt x="16" y="0"/>
                        <a:pt x="15" y="0"/>
                        <a:pt x="13" y="1"/>
                      </a:cubicBezTo>
                      <a:lnTo>
                        <a:pt x="13" y="1"/>
                      </a:lnTo>
                      <a:cubicBezTo>
                        <a:pt x="12" y="1"/>
                        <a:pt x="10" y="2"/>
                        <a:pt x="9" y="2"/>
                      </a:cubicBezTo>
                      <a:cubicBezTo>
                        <a:pt x="6" y="4"/>
                        <a:pt x="4" y="7"/>
                        <a:pt x="2" y="9"/>
                      </a:cubicBezTo>
                      <a:cubicBezTo>
                        <a:pt x="1" y="12"/>
                        <a:pt x="0" y="15"/>
                        <a:pt x="0" y="18"/>
                      </a:cubicBezTo>
                      <a:cubicBezTo>
                        <a:pt x="0" y="22"/>
                        <a:pt x="1" y="24"/>
                        <a:pt x="2" y="26"/>
                      </a:cubicBezTo>
                      <a:cubicBezTo>
                        <a:pt x="3" y="27"/>
                        <a:pt x="3" y="27"/>
                        <a:pt x="3" y="27"/>
                      </a:cubicBezTo>
                      <a:lnTo>
                        <a:pt x="3" y="27"/>
                      </a:lnTo>
                      <a:lnTo>
                        <a:pt x="3" y="27"/>
                      </a:lnTo>
                      <a:cubicBezTo>
                        <a:pt x="4" y="29"/>
                        <a:pt x="6" y="32"/>
                        <a:pt x="9" y="33"/>
                      </a:cubicBezTo>
                      <a:cubicBezTo>
                        <a:pt x="11" y="35"/>
                        <a:pt x="14" y="35"/>
                        <a:pt x="17" y="35"/>
                      </a:cubicBezTo>
                      <a:cubicBezTo>
                        <a:pt x="19" y="35"/>
                        <a:pt x="21" y="35"/>
                        <a:pt x="22" y="34"/>
                      </a:cubicBezTo>
                      <a:lnTo>
                        <a:pt x="24" y="3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17" name="Google Shape;417;p9"/>
                <p:cNvSpPr/>
                <p:nvPr/>
              </p:nvSpPr>
              <p:spPr>
                <a:xfrm rot="-8100000">
                  <a:off x="8056934" y="4353123"/>
                  <a:ext cx="16543" cy="17414"/>
                </a:xfrm>
                <a:custGeom>
                  <a:avLst/>
                  <a:gdLst/>
                  <a:ahLst/>
                  <a:cxnLst/>
                  <a:rect l="l" t="t" r="r" b="b"/>
                  <a:pathLst>
                    <a:path w="38" h="40" extrusionOk="0">
                      <a:moveTo>
                        <a:pt x="21" y="40"/>
                      </a:moveTo>
                      <a:lnTo>
                        <a:pt x="21" y="40"/>
                      </a:lnTo>
                      <a:cubicBezTo>
                        <a:pt x="23" y="39"/>
                        <a:pt x="25" y="39"/>
                        <a:pt x="26" y="38"/>
                      </a:cubicBezTo>
                      <a:cubicBezTo>
                        <a:pt x="30" y="36"/>
                        <a:pt x="32" y="32"/>
                        <a:pt x="35" y="28"/>
                      </a:cubicBezTo>
                      <a:cubicBezTo>
                        <a:pt x="36" y="28"/>
                        <a:pt x="36" y="28"/>
                        <a:pt x="36" y="27"/>
                      </a:cubicBezTo>
                      <a:lnTo>
                        <a:pt x="36" y="27"/>
                      </a:lnTo>
                      <a:cubicBezTo>
                        <a:pt x="37" y="25"/>
                        <a:pt x="38" y="21"/>
                        <a:pt x="38" y="18"/>
                      </a:cubicBezTo>
                      <a:cubicBezTo>
                        <a:pt x="38" y="15"/>
                        <a:pt x="38" y="13"/>
                        <a:pt x="36" y="9"/>
                      </a:cubicBezTo>
                      <a:cubicBezTo>
                        <a:pt x="35" y="6"/>
                        <a:pt x="32" y="4"/>
                        <a:pt x="29" y="2"/>
                      </a:cubicBezTo>
                      <a:cubicBezTo>
                        <a:pt x="26" y="1"/>
                        <a:pt x="24" y="0"/>
                        <a:pt x="20" y="0"/>
                      </a:cubicBezTo>
                      <a:cubicBezTo>
                        <a:pt x="17" y="0"/>
                        <a:pt x="13" y="1"/>
                        <a:pt x="10" y="2"/>
                      </a:cubicBezTo>
                      <a:cubicBezTo>
                        <a:pt x="7" y="4"/>
                        <a:pt x="5" y="6"/>
                        <a:pt x="3" y="9"/>
                      </a:cubicBezTo>
                      <a:lnTo>
                        <a:pt x="3" y="10"/>
                      </a:lnTo>
                      <a:lnTo>
                        <a:pt x="3" y="10"/>
                      </a:lnTo>
                      <a:cubicBezTo>
                        <a:pt x="1" y="13"/>
                        <a:pt x="0" y="18"/>
                        <a:pt x="0" y="22"/>
                      </a:cubicBezTo>
                      <a:cubicBezTo>
                        <a:pt x="0" y="24"/>
                        <a:pt x="0" y="26"/>
                        <a:pt x="1" y="29"/>
                      </a:cubicBezTo>
                      <a:lnTo>
                        <a:pt x="1" y="29"/>
                      </a:lnTo>
                      <a:cubicBezTo>
                        <a:pt x="1" y="30"/>
                        <a:pt x="2" y="32"/>
                        <a:pt x="2" y="32"/>
                      </a:cubicBezTo>
                      <a:cubicBezTo>
                        <a:pt x="4" y="36"/>
                        <a:pt x="6" y="37"/>
                        <a:pt x="8" y="38"/>
                      </a:cubicBezTo>
                      <a:cubicBezTo>
                        <a:pt x="11" y="40"/>
                        <a:pt x="14" y="40"/>
                        <a:pt x="17" y="40"/>
                      </a:cubicBezTo>
                      <a:cubicBezTo>
                        <a:pt x="18" y="40"/>
                        <a:pt x="20" y="40"/>
                        <a:pt x="21" y="4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418" name="Google Shape;418;p9"/>
              <p:cNvGrpSpPr/>
              <p:nvPr/>
            </p:nvGrpSpPr>
            <p:grpSpPr>
              <a:xfrm rot="5400000">
                <a:off x="1271822" y="4568492"/>
                <a:ext cx="1139289" cy="1139441"/>
                <a:chOff x="2029582" y="5632193"/>
                <a:chExt cx="1518242" cy="1518242"/>
              </a:xfrm>
            </p:grpSpPr>
            <p:sp>
              <p:nvSpPr>
                <p:cNvPr id="419" name="Google Shape;419;p9"/>
                <p:cNvSpPr/>
                <p:nvPr/>
              </p:nvSpPr>
              <p:spPr>
                <a:xfrm rot="-8100000">
                  <a:off x="2344652" y="5761806"/>
                  <a:ext cx="888103" cy="1259016"/>
                </a:xfrm>
                <a:custGeom>
                  <a:avLst/>
                  <a:gdLst/>
                  <a:ahLst/>
                  <a:cxnLst/>
                  <a:rect l="l" t="t" r="r" b="b"/>
                  <a:pathLst>
                    <a:path w="2040" h="2892" extrusionOk="0">
                      <a:moveTo>
                        <a:pt x="1032" y="2892"/>
                      </a:moveTo>
                      <a:cubicBezTo>
                        <a:pt x="1032" y="2892"/>
                        <a:pt x="2321" y="1616"/>
                        <a:pt x="1984" y="626"/>
                      </a:cubicBezTo>
                      <a:cubicBezTo>
                        <a:pt x="1646" y="-364"/>
                        <a:pt x="59" y="-86"/>
                        <a:pt x="3" y="810"/>
                      </a:cubicBezTo>
                      <a:cubicBezTo>
                        <a:pt x="-53" y="1671"/>
                        <a:pt x="762" y="1664"/>
                        <a:pt x="1032" y="2892"/>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20" name="Google Shape;420;p9"/>
                <p:cNvSpPr/>
                <p:nvPr/>
              </p:nvSpPr>
              <p:spPr>
                <a:xfrm rot="-8100000">
                  <a:off x="2900053" y="5882258"/>
                  <a:ext cx="195034" cy="285151"/>
                </a:xfrm>
                <a:custGeom>
                  <a:avLst/>
                  <a:gdLst/>
                  <a:ahLst/>
                  <a:cxnLst/>
                  <a:rect l="l" t="t" r="r" b="b"/>
                  <a:pathLst>
                    <a:path w="448" h="655" extrusionOk="0">
                      <a:moveTo>
                        <a:pt x="54" y="637"/>
                      </a:moveTo>
                      <a:cubicBezTo>
                        <a:pt x="49" y="458"/>
                        <a:pt x="28" y="286"/>
                        <a:pt x="143" y="134"/>
                      </a:cubicBezTo>
                      <a:cubicBezTo>
                        <a:pt x="201" y="57"/>
                        <a:pt x="286" y="26"/>
                        <a:pt x="369" y="93"/>
                      </a:cubicBezTo>
                      <a:cubicBezTo>
                        <a:pt x="446" y="154"/>
                        <a:pt x="285" y="240"/>
                        <a:pt x="270" y="178"/>
                      </a:cubicBezTo>
                      <a:lnTo>
                        <a:pt x="270" y="178"/>
                      </a:lnTo>
                      <a:cubicBezTo>
                        <a:pt x="269" y="176"/>
                        <a:pt x="269" y="174"/>
                        <a:pt x="268" y="173"/>
                      </a:cubicBezTo>
                      <a:cubicBezTo>
                        <a:pt x="266" y="170"/>
                        <a:pt x="264" y="168"/>
                        <a:pt x="262" y="167"/>
                      </a:cubicBezTo>
                      <a:cubicBezTo>
                        <a:pt x="259" y="165"/>
                        <a:pt x="256" y="165"/>
                        <a:pt x="253" y="165"/>
                      </a:cubicBezTo>
                      <a:cubicBezTo>
                        <a:pt x="250" y="165"/>
                        <a:pt x="246" y="165"/>
                        <a:pt x="244" y="167"/>
                      </a:cubicBezTo>
                      <a:cubicBezTo>
                        <a:pt x="241" y="168"/>
                        <a:pt x="238" y="170"/>
                        <a:pt x="237" y="173"/>
                      </a:cubicBezTo>
                      <a:cubicBezTo>
                        <a:pt x="235" y="174"/>
                        <a:pt x="236" y="176"/>
                        <a:pt x="235" y="178"/>
                      </a:cubicBezTo>
                      <a:cubicBezTo>
                        <a:pt x="194" y="310"/>
                        <a:pt x="547" y="217"/>
                        <a:pt x="421" y="70"/>
                      </a:cubicBezTo>
                      <a:cubicBezTo>
                        <a:pt x="331" y="-34"/>
                        <a:pt x="215" y="-13"/>
                        <a:pt x="126" y="76"/>
                      </a:cubicBezTo>
                      <a:cubicBezTo>
                        <a:pt x="-20" y="222"/>
                        <a:pt x="-9" y="450"/>
                        <a:pt x="15" y="638"/>
                      </a:cubicBezTo>
                      <a:lnTo>
                        <a:pt x="15" y="638"/>
                      </a:lnTo>
                      <a:cubicBezTo>
                        <a:pt x="15" y="641"/>
                        <a:pt x="16" y="642"/>
                        <a:pt x="18" y="646"/>
                      </a:cubicBezTo>
                      <a:cubicBezTo>
                        <a:pt x="19" y="648"/>
                        <a:pt x="22" y="651"/>
                        <a:pt x="25" y="653"/>
                      </a:cubicBezTo>
                      <a:cubicBezTo>
                        <a:pt x="28" y="654"/>
                        <a:pt x="31" y="655"/>
                        <a:pt x="35" y="655"/>
                      </a:cubicBezTo>
                      <a:cubicBezTo>
                        <a:pt x="38" y="655"/>
                        <a:pt x="41" y="654"/>
                        <a:pt x="44" y="653"/>
                      </a:cubicBezTo>
                      <a:cubicBezTo>
                        <a:pt x="47" y="651"/>
                        <a:pt x="49" y="648"/>
                        <a:pt x="51" y="646"/>
                      </a:cubicBezTo>
                      <a:cubicBezTo>
                        <a:pt x="52" y="642"/>
                        <a:pt x="54" y="641"/>
                        <a:pt x="54" y="638"/>
                      </a:cubicBezTo>
                      <a:lnTo>
                        <a:pt x="54" y="637"/>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21" name="Google Shape;421;p9"/>
                <p:cNvSpPr/>
                <p:nvPr/>
              </p:nvSpPr>
              <p:spPr>
                <a:xfrm rot="-8100000">
                  <a:off x="2775375" y="6129985"/>
                  <a:ext cx="293857" cy="515883"/>
                </a:xfrm>
                <a:custGeom>
                  <a:avLst/>
                  <a:gdLst/>
                  <a:ahLst/>
                  <a:cxnLst/>
                  <a:rect l="l" t="t" r="r" b="b"/>
                  <a:pathLst>
                    <a:path w="675" h="1185" extrusionOk="0">
                      <a:moveTo>
                        <a:pt x="538" y="1177"/>
                      </a:moveTo>
                      <a:cubicBezTo>
                        <a:pt x="677" y="996"/>
                        <a:pt x="697" y="691"/>
                        <a:pt x="657" y="474"/>
                      </a:cubicBezTo>
                      <a:cubicBezTo>
                        <a:pt x="614" y="250"/>
                        <a:pt x="445" y="-11"/>
                        <a:pt x="190" y="0"/>
                      </a:cubicBezTo>
                      <a:cubicBezTo>
                        <a:pt x="3" y="9"/>
                        <a:pt x="-53" y="271"/>
                        <a:pt x="54" y="397"/>
                      </a:cubicBezTo>
                      <a:cubicBezTo>
                        <a:pt x="160" y="523"/>
                        <a:pt x="432" y="448"/>
                        <a:pt x="347" y="265"/>
                      </a:cubicBezTo>
                      <a:cubicBezTo>
                        <a:pt x="338" y="243"/>
                        <a:pt x="308" y="257"/>
                        <a:pt x="308" y="277"/>
                      </a:cubicBezTo>
                      <a:cubicBezTo>
                        <a:pt x="301" y="420"/>
                        <a:pt x="160" y="454"/>
                        <a:pt x="85" y="337"/>
                      </a:cubicBezTo>
                      <a:lnTo>
                        <a:pt x="85" y="337"/>
                      </a:lnTo>
                      <a:lnTo>
                        <a:pt x="85" y="337"/>
                      </a:lnTo>
                      <a:cubicBezTo>
                        <a:pt x="67" y="307"/>
                        <a:pt x="58" y="272"/>
                        <a:pt x="58" y="238"/>
                      </a:cubicBezTo>
                      <a:cubicBezTo>
                        <a:pt x="58" y="203"/>
                        <a:pt x="67" y="169"/>
                        <a:pt x="85" y="139"/>
                      </a:cubicBezTo>
                      <a:cubicBezTo>
                        <a:pt x="96" y="119"/>
                        <a:pt x="111" y="101"/>
                        <a:pt x="129" y="86"/>
                      </a:cubicBezTo>
                      <a:cubicBezTo>
                        <a:pt x="285" y="-38"/>
                        <a:pt x="477" y="198"/>
                        <a:pt x="541" y="314"/>
                      </a:cubicBezTo>
                      <a:cubicBezTo>
                        <a:pt x="673" y="555"/>
                        <a:pt x="633" y="922"/>
                        <a:pt x="509" y="1157"/>
                      </a:cubicBezTo>
                      <a:cubicBezTo>
                        <a:pt x="500" y="1175"/>
                        <a:pt x="526" y="1196"/>
                        <a:pt x="539" y="1179"/>
                      </a:cubicBezTo>
                      <a:lnTo>
                        <a:pt x="538" y="1177"/>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22" name="Google Shape;422;p9"/>
                <p:cNvSpPr/>
                <p:nvPr/>
              </p:nvSpPr>
              <p:spPr>
                <a:xfrm rot="-8100000">
                  <a:off x="2296021" y="6228010"/>
                  <a:ext cx="335215" cy="507612"/>
                </a:xfrm>
                <a:custGeom>
                  <a:avLst/>
                  <a:gdLst/>
                  <a:ahLst/>
                  <a:cxnLst/>
                  <a:rect l="l" t="t" r="r" b="b"/>
                  <a:pathLst>
                    <a:path w="770" h="1166" extrusionOk="0">
                      <a:moveTo>
                        <a:pt x="171" y="1152"/>
                      </a:moveTo>
                      <a:cubicBezTo>
                        <a:pt x="41" y="850"/>
                        <a:pt x="-41" y="297"/>
                        <a:pt x="305" y="99"/>
                      </a:cubicBezTo>
                      <a:cubicBezTo>
                        <a:pt x="488" y="-7"/>
                        <a:pt x="667" y="210"/>
                        <a:pt x="689" y="375"/>
                      </a:cubicBezTo>
                      <a:cubicBezTo>
                        <a:pt x="703" y="483"/>
                        <a:pt x="569" y="583"/>
                        <a:pt x="482" y="501"/>
                      </a:cubicBezTo>
                      <a:cubicBezTo>
                        <a:pt x="450" y="470"/>
                        <a:pt x="406" y="339"/>
                        <a:pt x="476" y="325"/>
                      </a:cubicBezTo>
                      <a:lnTo>
                        <a:pt x="476" y="325"/>
                      </a:lnTo>
                      <a:cubicBezTo>
                        <a:pt x="478" y="325"/>
                        <a:pt x="479" y="324"/>
                        <a:pt x="480" y="324"/>
                      </a:cubicBezTo>
                      <a:cubicBezTo>
                        <a:pt x="484" y="321"/>
                        <a:pt x="487" y="318"/>
                        <a:pt x="490" y="314"/>
                      </a:cubicBezTo>
                      <a:cubicBezTo>
                        <a:pt x="492" y="310"/>
                        <a:pt x="493" y="305"/>
                        <a:pt x="493" y="301"/>
                      </a:cubicBezTo>
                      <a:cubicBezTo>
                        <a:pt x="493" y="296"/>
                        <a:pt x="492" y="291"/>
                        <a:pt x="490" y="287"/>
                      </a:cubicBezTo>
                      <a:cubicBezTo>
                        <a:pt x="487" y="283"/>
                        <a:pt x="484" y="280"/>
                        <a:pt x="480" y="278"/>
                      </a:cubicBezTo>
                      <a:cubicBezTo>
                        <a:pt x="478" y="277"/>
                        <a:pt x="477" y="276"/>
                        <a:pt x="475" y="275"/>
                      </a:cubicBezTo>
                      <a:cubicBezTo>
                        <a:pt x="290" y="239"/>
                        <a:pt x="383" y="544"/>
                        <a:pt x="486" y="595"/>
                      </a:cubicBezTo>
                      <a:cubicBezTo>
                        <a:pt x="579" y="642"/>
                        <a:pt x="689" y="572"/>
                        <a:pt x="741" y="497"/>
                      </a:cubicBezTo>
                      <a:cubicBezTo>
                        <a:pt x="811" y="396"/>
                        <a:pt x="741" y="245"/>
                        <a:pt x="684" y="158"/>
                      </a:cubicBezTo>
                      <a:cubicBezTo>
                        <a:pt x="529" y="-78"/>
                        <a:pt x="255" y="-34"/>
                        <a:pt x="110" y="182"/>
                      </a:cubicBezTo>
                      <a:cubicBezTo>
                        <a:pt x="-69" y="447"/>
                        <a:pt x="-11" y="903"/>
                        <a:pt x="150" y="1161"/>
                      </a:cubicBezTo>
                      <a:cubicBezTo>
                        <a:pt x="156" y="1172"/>
                        <a:pt x="176" y="1164"/>
                        <a:pt x="171" y="1152"/>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23" name="Google Shape;423;p9"/>
                <p:cNvSpPr/>
                <p:nvPr/>
              </p:nvSpPr>
              <p:spPr>
                <a:xfrm rot="-8100000">
                  <a:off x="2525650" y="6619332"/>
                  <a:ext cx="344793" cy="299082"/>
                </a:xfrm>
                <a:custGeom>
                  <a:avLst/>
                  <a:gdLst/>
                  <a:ahLst/>
                  <a:cxnLst/>
                  <a:rect l="l" t="t" r="r" b="b"/>
                  <a:pathLst>
                    <a:path w="792" h="687" extrusionOk="0">
                      <a:moveTo>
                        <a:pt x="158" y="454"/>
                      </a:moveTo>
                      <a:cubicBezTo>
                        <a:pt x="277" y="434"/>
                        <a:pt x="385" y="216"/>
                        <a:pt x="215" y="206"/>
                      </a:cubicBezTo>
                      <a:cubicBezTo>
                        <a:pt x="196" y="206"/>
                        <a:pt x="195" y="230"/>
                        <a:pt x="207" y="239"/>
                      </a:cubicBezTo>
                      <a:cubicBezTo>
                        <a:pt x="320" y="318"/>
                        <a:pt x="161" y="482"/>
                        <a:pt x="66" y="353"/>
                      </a:cubicBezTo>
                      <a:cubicBezTo>
                        <a:pt x="14" y="283"/>
                        <a:pt x="54" y="191"/>
                        <a:pt x="100" y="133"/>
                      </a:cubicBezTo>
                      <a:cubicBezTo>
                        <a:pt x="175" y="37"/>
                        <a:pt x="312" y="45"/>
                        <a:pt x="418" y="75"/>
                      </a:cubicBezTo>
                      <a:cubicBezTo>
                        <a:pt x="658" y="148"/>
                        <a:pt x="750" y="443"/>
                        <a:pt x="748" y="667"/>
                      </a:cubicBezTo>
                      <a:cubicBezTo>
                        <a:pt x="748" y="695"/>
                        <a:pt x="791" y="693"/>
                        <a:pt x="792" y="666"/>
                      </a:cubicBezTo>
                      <a:cubicBezTo>
                        <a:pt x="798" y="438"/>
                        <a:pt x="720" y="204"/>
                        <a:pt x="527" y="70"/>
                      </a:cubicBezTo>
                      <a:cubicBezTo>
                        <a:pt x="387" y="-27"/>
                        <a:pt x="135" y="-36"/>
                        <a:pt x="37" y="126"/>
                      </a:cubicBezTo>
                      <a:cubicBezTo>
                        <a:pt x="-23" y="227"/>
                        <a:pt x="-27" y="487"/>
                        <a:pt x="159" y="454"/>
                      </a:cubicBezTo>
                      <a:lnTo>
                        <a:pt x="158" y="454"/>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24" name="Google Shape;424;p9"/>
                <p:cNvSpPr/>
                <p:nvPr/>
              </p:nvSpPr>
              <p:spPr>
                <a:xfrm rot="-8100000">
                  <a:off x="2562163" y="6041170"/>
                  <a:ext cx="252064" cy="289939"/>
                </a:xfrm>
                <a:custGeom>
                  <a:avLst/>
                  <a:gdLst/>
                  <a:ahLst/>
                  <a:cxnLst/>
                  <a:rect l="l" t="t" r="r" b="b"/>
                  <a:pathLst>
                    <a:path w="579" h="666" extrusionOk="0">
                      <a:moveTo>
                        <a:pt x="43" y="650"/>
                      </a:moveTo>
                      <a:cubicBezTo>
                        <a:pt x="61" y="480"/>
                        <a:pt x="100" y="305"/>
                        <a:pt x="209" y="166"/>
                      </a:cubicBezTo>
                      <a:cubicBezTo>
                        <a:pt x="270" y="87"/>
                        <a:pt x="367" y="47"/>
                        <a:pt x="464" y="87"/>
                      </a:cubicBezTo>
                      <a:cubicBezTo>
                        <a:pt x="556" y="124"/>
                        <a:pt x="505" y="296"/>
                        <a:pt x="403" y="202"/>
                      </a:cubicBezTo>
                      <a:cubicBezTo>
                        <a:pt x="390" y="190"/>
                        <a:pt x="366" y="202"/>
                        <a:pt x="373" y="220"/>
                      </a:cubicBezTo>
                      <a:cubicBezTo>
                        <a:pt x="452" y="436"/>
                        <a:pt x="733" y="82"/>
                        <a:pt x="469" y="11"/>
                      </a:cubicBezTo>
                      <a:cubicBezTo>
                        <a:pt x="144" y="-77"/>
                        <a:pt x="-22" y="395"/>
                        <a:pt x="3" y="646"/>
                      </a:cubicBezTo>
                      <a:cubicBezTo>
                        <a:pt x="5" y="668"/>
                        <a:pt x="41" y="675"/>
                        <a:pt x="44" y="650"/>
                      </a:cubicBezTo>
                      <a:lnTo>
                        <a:pt x="43" y="650"/>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25" name="Google Shape;425;p9"/>
                <p:cNvSpPr/>
                <p:nvPr/>
              </p:nvSpPr>
              <p:spPr>
                <a:xfrm rot="-8100000">
                  <a:off x="2430911" y="6347243"/>
                  <a:ext cx="17414" cy="33957"/>
                </a:xfrm>
                <a:custGeom>
                  <a:avLst/>
                  <a:gdLst/>
                  <a:ahLst/>
                  <a:cxnLst/>
                  <a:rect l="l" t="t" r="r" b="b"/>
                  <a:pathLst>
                    <a:path w="40" h="78" extrusionOk="0">
                      <a:moveTo>
                        <a:pt x="27" y="72"/>
                      </a:moveTo>
                      <a:lnTo>
                        <a:pt x="27" y="72"/>
                      </a:lnTo>
                      <a:cubicBezTo>
                        <a:pt x="36" y="56"/>
                        <a:pt x="40" y="38"/>
                        <a:pt x="40" y="21"/>
                      </a:cubicBezTo>
                      <a:cubicBezTo>
                        <a:pt x="40" y="18"/>
                        <a:pt x="40" y="16"/>
                        <a:pt x="40" y="14"/>
                      </a:cubicBezTo>
                      <a:lnTo>
                        <a:pt x="40" y="14"/>
                      </a:lnTo>
                      <a:cubicBezTo>
                        <a:pt x="40" y="12"/>
                        <a:pt x="39" y="9"/>
                        <a:pt x="38" y="7"/>
                      </a:cubicBezTo>
                      <a:cubicBezTo>
                        <a:pt x="37" y="5"/>
                        <a:pt x="35" y="3"/>
                        <a:pt x="33" y="2"/>
                      </a:cubicBezTo>
                      <a:cubicBezTo>
                        <a:pt x="31" y="1"/>
                        <a:pt x="28" y="0"/>
                        <a:pt x="26" y="0"/>
                      </a:cubicBezTo>
                      <a:cubicBezTo>
                        <a:pt x="23" y="0"/>
                        <a:pt x="21" y="1"/>
                        <a:pt x="19" y="2"/>
                      </a:cubicBezTo>
                      <a:cubicBezTo>
                        <a:pt x="16" y="3"/>
                        <a:pt x="15" y="5"/>
                        <a:pt x="13" y="7"/>
                      </a:cubicBezTo>
                      <a:lnTo>
                        <a:pt x="13" y="8"/>
                      </a:lnTo>
                      <a:lnTo>
                        <a:pt x="13" y="8"/>
                      </a:lnTo>
                      <a:cubicBezTo>
                        <a:pt x="4" y="24"/>
                        <a:pt x="0" y="42"/>
                        <a:pt x="0" y="61"/>
                      </a:cubicBezTo>
                      <a:cubicBezTo>
                        <a:pt x="0" y="62"/>
                        <a:pt x="0" y="64"/>
                        <a:pt x="0" y="65"/>
                      </a:cubicBezTo>
                      <a:lnTo>
                        <a:pt x="0" y="65"/>
                      </a:lnTo>
                      <a:cubicBezTo>
                        <a:pt x="0" y="67"/>
                        <a:pt x="1" y="69"/>
                        <a:pt x="2" y="70"/>
                      </a:cubicBezTo>
                      <a:cubicBezTo>
                        <a:pt x="3" y="73"/>
                        <a:pt x="5" y="74"/>
                        <a:pt x="7" y="76"/>
                      </a:cubicBezTo>
                      <a:cubicBezTo>
                        <a:pt x="9" y="77"/>
                        <a:pt x="11" y="78"/>
                        <a:pt x="14" y="78"/>
                      </a:cubicBezTo>
                      <a:cubicBezTo>
                        <a:pt x="16" y="78"/>
                        <a:pt x="19" y="77"/>
                        <a:pt x="22" y="76"/>
                      </a:cubicBezTo>
                      <a:cubicBezTo>
                        <a:pt x="23" y="75"/>
                        <a:pt x="25" y="73"/>
                        <a:pt x="26" y="72"/>
                      </a:cubicBezTo>
                      <a:lnTo>
                        <a:pt x="27" y="7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26" name="Google Shape;426;p9"/>
                <p:cNvSpPr/>
                <p:nvPr/>
              </p:nvSpPr>
              <p:spPr>
                <a:xfrm rot="-8100000">
                  <a:off x="2410242" y="6312278"/>
                  <a:ext cx="26121" cy="33086"/>
                </a:xfrm>
                <a:custGeom>
                  <a:avLst/>
                  <a:gdLst/>
                  <a:ahLst/>
                  <a:cxnLst/>
                  <a:rect l="l" t="t" r="r" b="b"/>
                  <a:pathLst>
                    <a:path w="60" h="76" extrusionOk="0">
                      <a:moveTo>
                        <a:pt x="21" y="72"/>
                      </a:moveTo>
                      <a:lnTo>
                        <a:pt x="21" y="72"/>
                      </a:lnTo>
                      <a:cubicBezTo>
                        <a:pt x="26" y="67"/>
                        <a:pt x="30" y="62"/>
                        <a:pt x="33" y="57"/>
                      </a:cubicBezTo>
                      <a:cubicBezTo>
                        <a:pt x="35" y="54"/>
                        <a:pt x="36" y="52"/>
                        <a:pt x="37" y="50"/>
                      </a:cubicBezTo>
                      <a:lnTo>
                        <a:pt x="37" y="50"/>
                      </a:lnTo>
                      <a:cubicBezTo>
                        <a:pt x="38" y="48"/>
                        <a:pt x="39" y="46"/>
                        <a:pt x="40" y="44"/>
                      </a:cubicBezTo>
                      <a:cubicBezTo>
                        <a:pt x="45" y="35"/>
                        <a:pt x="51" y="26"/>
                        <a:pt x="57" y="18"/>
                      </a:cubicBezTo>
                      <a:lnTo>
                        <a:pt x="57" y="18"/>
                      </a:lnTo>
                      <a:cubicBezTo>
                        <a:pt x="57" y="18"/>
                        <a:pt x="57" y="17"/>
                        <a:pt x="58" y="16"/>
                      </a:cubicBezTo>
                      <a:cubicBezTo>
                        <a:pt x="58" y="15"/>
                        <a:pt x="60" y="13"/>
                        <a:pt x="60" y="11"/>
                      </a:cubicBezTo>
                      <a:cubicBezTo>
                        <a:pt x="60" y="9"/>
                        <a:pt x="59" y="6"/>
                        <a:pt x="58" y="5"/>
                      </a:cubicBezTo>
                      <a:cubicBezTo>
                        <a:pt x="57" y="3"/>
                        <a:pt x="55" y="2"/>
                        <a:pt x="54" y="1"/>
                      </a:cubicBezTo>
                      <a:cubicBezTo>
                        <a:pt x="52" y="0"/>
                        <a:pt x="51" y="0"/>
                        <a:pt x="49" y="0"/>
                      </a:cubicBezTo>
                      <a:cubicBezTo>
                        <a:pt x="47" y="0"/>
                        <a:pt x="44" y="-1"/>
                        <a:pt x="43" y="1"/>
                      </a:cubicBezTo>
                      <a:cubicBezTo>
                        <a:pt x="42" y="2"/>
                        <a:pt x="42" y="3"/>
                        <a:pt x="41" y="3"/>
                      </a:cubicBezTo>
                      <a:cubicBezTo>
                        <a:pt x="24" y="18"/>
                        <a:pt x="-1" y="40"/>
                        <a:pt x="0" y="64"/>
                      </a:cubicBezTo>
                      <a:lnTo>
                        <a:pt x="0" y="64"/>
                      </a:lnTo>
                      <a:cubicBezTo>
                        <a:pt x="0" y="66"/>
                        <a:pt x="1" y="68"/>
                        <a:pt x="2" y="69"/>
                      </a:cubicBezTo>
                      <a:cubicBezTo>
                        <a:pt x="3" y="71"/>
                        <a:pt x="4" y="73"/>
                        <a:pt x="6" y="74"/>
                      </a:cubicBezTo>
                      <a:cubicBezTo>
                        <a:pt x="8" y="75"/>
                        <a:pt x="10" y="76"/>
                        <a:pt x="13" y="76"/>
                      </a:cubicBezTo>
                      <a:cubicBezTo>
                        <a:pt x="15" y="76"/>
                        <a:pt x="17" y="75"/>
                        <a:pt x="19" y="74"/>
                      </a:cubicBezTo>
                      <a:cubicBezTo>
                        <a:pt x="20" y="73"/>
                        <a:pt x="21" y="73"/>
                        <a:pt x="21" y="7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27" name="Google Shape;427;p9"/>
                <p:cNvSpPr/>
                <p:nvPr/>
              </p:nvSpPr>
              <p:spPr>
                <a:xfrm rot="-8100000">
                  <a:off x="2429880" y="6291045"/>
                  <a:ext cx="26556" cy="13060"/>
                </a:xfrm>
                <a:custGeom>
                  <a:avLst/>
                  <a:gdLst/>
                  <a:ahLst/>
                  <a:cxnLst/>
                  <a:rect l="l" t="t" r="r" b="b"/>
                  <a:pathLst>
                    <a:path w="61" h="30" extrusionOk="0">
                      <a:moveTo>
                        <a:pt x="9" y="26"/>
                      </a:moveTo>
                      <a:lnTo>
                        <a:pt x="9" y="26"/>
                      </a:lnTo>
                      <a:cubicBezTo>
                        <a:pt x="12" y="27"/>
                        <a:pt x="15" y="27"/>
                        <a:pt x="17" y="27"/>
                      </a:cubicBezTo>
                      <a:cubicBezTo>
                        <a:pt x="20" y="27"/>
                        <a:pt x="23" y="27"/>
                        <a:pt x="26" y="26"/>
                      </a:cubicBezTo>
                      <a:lnTo>
                        <a:pt x="26" y="26"/>
                      </a:lnTo>
                      <a:cubicBezTo>
                        <a:pt x="33" y="27"/>
                        <a:pt x="40" y="28"/>
                        <a:pt x="47" y="30"/>
                      </a:cubicBezTo>
                      <a:cubicBezTo>
                        <a:pt x="59" y="34"/>
                        <a:pt x="67" y="13"/>
                        <a:pt x="55" y="8"/>
                      </a:cubicBezTo>
                      <a:lnTo>
                        <a:pt x="55" y="8"/>
                      </a:lnTo>
                      <a:cubicBezTo>
                        <a:pt x="46" y="3"/>
                        <a:pt x="36" y="0"/>
                        <a:pt x="26" y="0"/>
                      </a:cubicBezTo>
                      <a:cubicBezTo>
                        <a:pt x="19" y="0"/>
                        <a:pt x="12" y="2"/>
                        <a:pt x="6" y="4"/>
                      </a:cubicBezTo>
                      <a:lnTo>
                        <a:pt x="6" y="4"/>
                      </a:lnTo>
                      <a:cubicBezTo>
                        <a:pt x="4" y="5"/>
                        <a:pt x="2" y="7"/>
                        <a:pt x="2" y="8"/>
                      </a:cubicBezTo>
                      <a:cubicBezTo>
                        <a:pt x="0" y="10"/>
                        <a:pt x="0" y="12"/>
                        <a:pt x="0" y="14"/>
                      </a:cubicBezTo>
                      <a:cubicBezTo>
                        <a:pt x="0" y="16"/>
                        <a:pt x="1" y="18"/>
                        <a:pt x="2" y="20"/>
                      </a:cubicBezTo>
                      <a:cubicBezTo>
                        <a:pt x="3" y="21"/>
                        <a:pt x="3" y="23"/>
                        <a:pt x="6" y="24"/>
                      </a:cubicBezTo>
                      <a:cubicBezTo>
                        <a:pt x="7" y="24"/>
                        <a:pt x="8" y="25"/>
                        <a:pt x="9" y="25"/>
                      </a:cubicBezTo>
                      <a:lnTo>
                        <a:pt x="9" y="2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28" name="Google Shape;428;p9"/>
                <p:cNvSpPr/>
                <p:nvPr/>
              </p:nvSpPr>
              <p:spPr>
                <a:xfrm rot="-8100000">
                  <a:off x="2467064" y="6278024"/>
                  <a:ext cx="26991" cy="25250"/>
                </a:xfrm>
                <a:custGeom>
                  <a:avLst/>
                  <a:gdLst/>
                  <a:ahLst/>
                  <a:cxnLst/>
                  <a:rect l="l" t="t" r="r" b="b"/>
                  <a:pathLst>
                    <a:path w="62" h="58" extrusionOk="0">
                      <a:moveTo>
                        <a:pt x="48" y="58"/>
                      </a:moveTo>
                      <a:cubicBezTo>
                        <a:pt x="59" y="62"/>
                        <a:pt x="68" y="46"/>
                        <a:pt x="57" y="40"/>
                      </a:cubicBezTo>
                      <a:lnTo>
                        <a:pt x="57" y="40"/>
                      </a:lnTo>
                      <a:lnTo>
                        <a:pt x="57" y="40"/>
                      </a:lnTo>
                      <a:cubicBezTo>
                        <a:pt x="41" y="31"/>
                        <a:pt x="26" y="18"/>
                        <a:pt x="15" y="3"/>
                      </a:cubicBezTo>
                      <a:cubicBezTo>
                        <a:pt x="9" y="-3"/>
                        <a:pt x="-2" y="3"/>
                        <a:pt x="1" y="12"/>
                      </a:cubicBezTo>
                      <a:lnTo>
                        <a:pt x="1" y="12"/>
                      </a:lnTo>
                      <a:cubicBezTo>
                        <a:pt x="2" y="16"/>
                        <a:pt x="3" y="19"/>
                        <a:pt x="6" y="23"/>
                      </a:cubicBezTo>
                      <a:cubicBezTo>
                        <a:pt x="12" y="35"/>
                        <a:pt x="22" y="45"/>
                        <a:pt x="35" y="52"/>
                      </a:cubicBezTo>
                      <a:cubicBezTo>
                        <a:pt x="38" y="54"/>
                        <a:pt x="43" y="56"/>
                        <a:pt x="48" y="58"/>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29" name="Google Shape;429;p9"/>
                <p:cNvSpPr/>
                <p:nvPr/>
              </p:nvSpPr>
              <p:spPr>
                <a:xfrm rot="-8100000">
                  <a:off x="2502249" y="6304711"/>
                  <a:ext cx="14802" cy="19590"/>
                </a:xfrm>
                <a:custGeom>
                  <a:avLst/>
                  <a:gdLst/>
                  <a:ahLst/>
                  <a:cxnLst/>
                  <a:rect l="l" t="t" r="r" b="b"/>
                  <a:pathLst>
                    <a:path w="34" h="45" extrusionOk="0">
                      <a:moveTo>
                        <a:pt x="17" y="43"/>
                      </a:moveTo>
                      <a:lnTo>
                        <a:pt x="17" y="43"/>
                      </a:lnTo>
                      <a:cubicBezTo>
                        <a:pt x="21" y="39"/>
                        <a:pt x="24" y="34"/>
                        <a:pt x="27" y="29"/>
                      </a:cubicBezTo>
                      <a:cubicBezTo>
                        <a:pt x="29" y="25"/>
                        <a:pt x="31" y="21"/>
                        <a:pt x="33" y="16"/>
                      </a:cubicBezTo>
                      <a:lnTo>
                        <a:pt x="33" y="16"/>
                      </a:lnTo>
                      <a:cubicBezTo>
                        <a:pt x="33" y="15"/>
                        <a:pt x="34" y="13"/>
                        <a:pt x="34" y="11"/>
                      </a:cubicBezTo>
                      <a:cubicBezTo>
                        <a:pt x="34" y="9"/>
                        <a:pt x="33" y="6"/>
                        <a:pt x="32" y="5"/>
                      </a:cubicBezTo>
                      <a:cubicBezTo>
                        <a:pt x="31" y="3"/>
                        <a:pt x="29" y="1"/>
                        <a:pt x="28" y="1"/>
                      </a:cubicBezTo>
                      <a:cubicBezTo>
                        <a:pt x="26" y="0"/>
                        <a:pt x="25" y="0"/>
                        <a:pt x="23" y="0"/>
                      </a:cubicBezTo>
                      <a:cubicBezTo>
                        <a:pt x="21" y="0"/>
                        <a:pt x="18" y="0"/>
                        <a:pt x="17" y="1"/>
                      </a:cubicBezTo>
                      <a:cubicBezTo>
                        <a:pt x="15" y="1"/>
                        <a:pt x="14" y="4"/>
                        <a:pt x="13" y="5"/>
                      </a:cubicBezTo>
                      <a:cubicBezTo>
                        <a:pt x="13" y="6"/>
                        <a:pt x="13" y="6"/>
                        <a:pt x="13" y="6"/>
                      </a:cubicBezTo>
                      <a:lnTo>
                        <a:pt x="13" y="6"/>
                      </a:lnTo>
                      <a:cubicBezTo>
                        <a:pt x="11" y="8"/>
                        <a:pt x="10" y="11"/>
                        <a:pt x="8" y="14"/>
                      </a:cubicBezTo>
                      <a:cubicBezTo>
                        <a:pt x="4" y="20"/>
                        <a:pt x="2" y="27"/>
                        <a:pt x="0" y="34"/>
                      </a:cubicBezTo>
                      <a:lnTo>
                        <a:pt x="0" y="34"/>
                      </a:lnTo>
                      <a:cubicBezTo>
                        <a:pt x="0" y="34"/>
                        <a:pt x="0" y="35"/>
                        <a:pt x="0" y="36"/>
                      </a:cubicBezTo>
                      <a:cubicBezTo>
                        <a:pt x="0" y="37"/>
                        <a:pt x="0" y="38"/>
                        <a:pt x="1" y="40"/>
                      </a:cubicBezTo>
                      <a:cubicBezTo>
                        <a:pt x="1" y="41"/>
                        <a:pt x="3" y="43"/>
                        <a:pt x="5" y="44"/>
                      </a:cubicBezTo>
                      <a:cubicBezTo>
                        <a:pt x="6" y="45"/>
                        <a:pt x="7" y="45"/>
                        <a:pt x="9" y="45"/>
                      </a:cubicBezTo>
                      <a:cubicBezTo>
                        <a:pt x="10" y="45"/>
                        <a:pt x="13" y="45"/>
                        <a:pt x="14" y="44"/>
                      </a:cubicBezTo>
                      <a:cubicBezTo>
                        <a:pt x="15" y="43"/>
                        <a:pt x="15" y="43"/>
                        <a:pt x="16" y="42"/>
                      </a:cubicBezTo>
                      <a:lnTo>
                        <a:pt x="17" y="4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30" name="Google Shape;430;p9"/>
                <p:cNvSpPr/>
                <p:nvPr/>
              </p:nvSpPr>
              <p:spPr>
                <a:xfrm rot="-8100000">
                  <a:off x="2457963" y="6374361"/>
                  <a:ext cx="18720" cy="22203"/>
                </a:xfrm>
                <a:custGeom>
                  <a:avLst/>
                  <a:gdLst/>
                  <a:ahLst/>
                  <a:cxnLst/>
                  <a:rect l="l" t="t" r="r" b="b"/>
                  <a:pathLst>
                    <a:path w="43" h="51" extrusionOk="0">
                      <a:moveTo>
                        <a:pt x="31" y="49"/>
                      </a:moveTo>
                      <a:lnTo>
                        <a:pt x="34" y="49"/>
                      </a:lnTo>
                      <a:lnTo>
                        <a:pt x="34" y="49"/>
                      </a:lnTo>
                      <a:lnTo>
                        <a:pt x="37" y="49"/>
                      </a:lnTo>
                      <a:lnTo>
                        <a:pt x="37" y="49"/>
                      </a:lnTo>
                      <a:cubicBezTo>
                        <a:pt x="39" y="48"/>
                        <a:pt x="39" y="47"/>
                        <a:pt x="40" y="46"/>
                      </a:cubicBezTo>
                      <a:cubicBezTo>
                        <a:pt x="40" y="45"/>
                        <a:pt x="41" y="45"/>
                        <a:pt x="41" y="44"/>
                      </a:cubicBezTo>
                      <a:cubicBezTo>
                        <a:pt x="49" y="31"/>
                        <a:pt x="34" y="8"/>
                        <a:pt x="23" y="2"/>
                      </a:cubicBezTo>
                      <a:lnTo>
                        <a:pt x="23" y="2"/>
                      </a:lnTo>
                      <a:cubicBezTo>
                        <a:pt x="21" y="1"/>
                        <a:pt x="18" y="0"/>
                        <a:pt x="16" y="0"/>
                      </a:cubicBezTo>
                      <a:cubicBezTo>
                        <a:pt x="13" y="0"/>
                        <a:pt x="10" y="0"/>
                        <a:pt x="8" y="2"/>
                      </a:cubicBezTo>
                      <a:cubicBezTo>
                        <a:pt x="5" y="3"/>
                        <a:pt x="3" y="5"/>
                        <a:pt x="2" y="8"/>
                      </a:cubicBezTo>
                      <a:cubicBezTo>
                        <a:pt x="0" y="10"/>
                        <a:pt x="0" y="14"/>
                        <a:pt x="0" y="16"/>
                      </a:cubicBezTo>
                      <a:cubicBezTo>
                        <a:pt x="0" y="18"/>
                        <a:pt x="0" y="19"/>
                        <a:pt x="0" y="21"/>
                      </a:cubicBezTo>
                      <a:lnTo>
                        <a:pt x="0" y="21"/>
                      </a:lnTo>
                      <a:cubicBezTo>
                        <a:pt x="2" y="24"/>
                        <a:pt x="3" y="27"/>
                        <a:pt x="5" y="30"/>
                      </a:cubicBezTo>
                      <a:cubicBezTo>
                        <a:pt x="8" y="35"/>
                        <a:pt x="12" y="41"/>
                        <a:pt x="17" y="45"/>
                      </a:cubicBezTo>
                      <a:lnTo>
                        <a:pt x="17" y="45"/>
                      </a:lnTo>
                      <a:cubicBezTo>
                        <a:pt x="18" y="47"/>
                        <a:pt x="19" y="48"/>
                        <a:pt x="21" y="49"/>
                      </a:cubicBezTo>
                      <a:cubicBezTo>
                        <a:pt x="24" y="50"/>
                        <a:pt x="26" y="51"/>
                        <a:pt x="29" y="51"/>
                      </a:cubicBezTo>
                      <a:cubicBezTo>
                        <a:pt x="30" y="51"/>
                        <a:pt x="30" y="51"/>
                        <a:pt x="30" y="51"/>
                      </a:cubicBezTo>
                      <a:lnTo>
                        <a:pt x="31" y="4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31" name="Google Shape;431;p9"/>
                <p:cNvSpPr/>
                <p:nvPr/>
              </p:nvSpPr>
              <p:spPr>
                <a:xfrm rot="-8100000">
                  <a:off x="2485290" y="6371953"/>
                  <a:ext cx="26556" cy="11319"/>
                </a:xfrm>
                <a:custGeom>
                  <a:avLst/>
                  <a:gdLst/>
                  <a:ahLst/>
                  <a:cxnLst/>
                  <a:rect l="l" t="t" r="r" b="b"/>
                  <a:pathLst>
                    <a:path w="61" h="26" extrusionOk="0">
                      <a:moveTo>
                        <a:pt x="8" y="25"/>
                      </a:moveTo>
                      <a:lnTo>
                        <a:pt x="8" y="25"/>
                      </a:lnTo>
                      <a:cubicBezTo>
                        <a:pt x="13" y="26"/>
                        <a:pt x="18" y="26"/>
                        <a:pt x="23" y="26"/>
                      </a:cubicBezTo>
                      <a:cubicBezTo>
                        <a:pt x="34" y="26"/>
                        <a:pt x="45" y="25"/>
                        <a:pt x="55" y="21"/>
                      </a:cubicBezTo>
                      <a:cubicBezTo>
                        <a:pt x="64" y="19"/>
                        <a:pt x="64" y="4"/>
                        <a:pt x="55" y="3"/>
                      </a:cubicBezTo>
                      <a:lnTo>
                        <a:pt x="55" y="3"/>
                      </a:lnTo>
                      <a:cubicBezTo>
                        <a:pt x="47" y="1"/>
                        <a:pt x="40" y="0"/>
                        <a:pt x="32" y="0"/>
                      </a:cubicBezTo>
                      <a:cubicBezTo>
                        <a:pt x="24" y="0"/>
                        <a:pt x="16" y="1"/>
                        <a:pt x="8" y="3"/>
                      </a:cubicBezTo>
                      <a:lnTo>
                        <a:pt x="8" y="3"/>
                      </a:lnTo>
                      <a:cubicBezTo>
                        <a:pt x="8" y="3"/>
                        <a:pt x="7" y="4"/>
                        <a:pt x="6" y="4"/>
                      </a:cubicBezTo>
                      <a:cubicBezTo>
                        <a:pt x="4" y="5"/>
                        <a:pt x="3" y="6"/>
                        <a:pt x="2" y="8"/>
                      </a:cubicBezTo>
                      <a:cubicBezTo>
                        <a:pt x="1" y="10"/>
                        <a:pt x="0" y="12"/>
                        <a:pt x="0" y="14"/>
                      </a:cubicBezTo>
                      <a:cubicBezTo>
                        <a:pt x="0" y="16"/>
                        <a:pt x="1" y="18"/>
                        <a:pt x="2" y="20"/>
                      </a:cubicBezTo>
                      <a:cubicBezTo>
                        <a:pt x="3" y="21"/>
                        <a:pt x="4" y="23"/>
                        <a:pt x="6" y="24"/>
                      </a:cubicBezTo>
                      <a:cubicBezTo>
                        <a:pt x="7" y="24"/>
                        <a:pt x="8" y="24"/>
                        <a:pt x="8" y="2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32" name="Google Shape;432;p9"/>
                <p:cNvSpPr/>
                <p:nvPr/>
              </p:nvSpPr>
              <p:spPr>
                <a:xfrm rot="-8100000">
                  <a:off x="2510948" y="6344358"/>
                  <a:ext cx="17414" cy="20026"/>
                </a:xfrm>
                <a:custGeom>
                  <a:avLst/>
                  <a:gdLst/>
                  <a:ahLst/>
                  <a:cxnLst/>
                  <a:rect l="l" t="t" r="r" b="b"/>
                  <a:pathLst>
                    <a:path w="40" h="46" extrusionOk="0">
                      <a:moveTo>
                        <a:pt x="17" y="46"/>
                      </a:moveTo>
                      <a:lnTo>
                        <a:pt x="17" y="46"/>
                      </a:lnTo>
                      <a:cubicBezTo>
                        <a:pt x="18" y="45"/>
                        <a:pt x="19" y="45"/>
                        <a:pt x="21" y="44"/>
                      </a:cubicBezTo>
                      <a:cubicBezTo>
                        <a:pt x="22" y="43"/>
                        <a:pt x="24" y="42"/>
                        <a:pt x="25" y="40"/>
                      </a:cubicBezTo>
                      <a:cubicBezTo>
                        <a:pt x="26" y="38"/>
                        <a:pt x="27" y="36"/>
                        <a:pt x="27" y="34"/>
                      </a:cubicBezTo>
                      <a:lnTo>
                        <a:pt x="27" y="34"/>
                      </a:lnTo>
                      <a:cubicBezTo>
                        <a:pt x="28" y="32"/>
                        <a:pt x="29" y="30"/>
                        <a:pt x="31" y="28"/>
                      </a:cubicBezTo>
                      <a:lnTo>
                        <a:pt x="31" y="28"/>
                      </a:lnTo>
                      <a:cubicBezTo>
                        <a:pt x="34" y="24"/>
                        <a:pt x="36" y="20"/>
                        <a:pt x="39" y="16"/>
                      </a:cubicBezTo>
                      <a:cubicBezTo>
                        <a:pt x="39" y="15"/>
                        <a:pt x="39" y="15"/>
                        <a:pt x="39" y="15"/>
                      </a:cubicBezTo>
                      <a:cubicBezTo>
                        <a:pt x="44" y="7"/>
                        <a:pt x="33" y="-4"/>
                        <a:pt x="25" y="2"/>
                      </a:cubicBezTo>
                      <a:lnTo>
                        <a:pt x="25" y="2"/>
                      </a:lnTo>
                      <a:cubicBezTo>
                        <a:pt x="24" y="2"/>
                        <a:pt x="23" y="2"/>
                        <a:pt x="22" y="3"/>
                      </a:cubicBezTo>
                      <a:cubicBezTo>
                        <a:pt x="13" y="7"/>
                        <a:pt x="7" y="15"/>
                        <a:pt x="3" y="23"/>
                      </a:cubicBezTo>
                      <a:cubicBezTo>
                        <a:pt x="2" y="24"/>
                        <a:pt x="2" y="25"/>
                        <a:pt x="1" y="26"/>
                      </a:cubicBezTo>
                      <a:lnTo>
                        <a:pt x="1" y="26"/>
                      </a:lnTo>
                      <a:cubicBezTo>
                        <a:pt x="0" y="28"/>
                        <a:pt x="0" y="29"/>
                        <a:pt x="0" y="31"/>
                      </a:cubicBezTo>
                      <a:cubicBezTo>
                        <a:pt x="0" y="34"/>
                        <a:pt x="1" y="35"/>
                        <a:pt x="2" y="38"/>
                      </a:cubicBezTo>
                      <a:cubicBezTo>
                        <a:pt x="3" y="40"/>
                        <a:pt x="4" y="42"/>
                        <a:pt x="7" y="44"/>
                      </a:cubicBezTo>
                      <a:cubicBezTo>
                        <a:pt x="9" y="45"/>
                        <a:pt x="12" y="46"/>
                        <a:pt x="15" y="46"/>
                      </a:cubicBezTo>
                      <a:cubicBezTo>
                        <a:pt x="15" y="46"/>
                        <a:pt x="16" y="46"/>
                        <a:pt x="17" y="4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33" name="Google Shape;433;p9"/>
                <p:cNvSpPr/>
                <p:nvPr/>
              </p:nvSpPr>
              <p:spPr>
                <a:xfrm rot="-8100000">
                  <a:off x="2411537" y="6771925"/>
                  <a:ext cx="25685" cy="29603"/>
                </a:xfrm>
                <a:custGeom>
                  <a:avLst/>
                  <a:gdLst/>
                  <a:ahLst/>
                  <a:cxnLst/>
                  <a:rect l="l" t="t" r="r" b="b"/>
                  <a:pathLst>
                    <a:path w="59" h="68" extrusionOk="0">
                      <a:moveTo>
                        <a:pt x="22" y="66"/>
                      </a:moveTo>
                      <a:lnTo>
                        <a:pt x="22" y="66"/>
                      </a:lnTo>
                      <a:cubicBezTo>
                        <a:pt x="34" y="57"/>
                        <a:pt x="45" y="45"/>
                        <a:pt x="53" y="32"/>
                      </a:cubicBezTo>
                      <a:cubicBezTo>
                        <a:pt x="55" y="28"/>
                        <a:pt x="57" y="24"/>
                        <a:pt x="59" y="19"/>
                      </a:cubicBezTo>
                      <a:lnTo>
                        <a:pt x="59" y="19"/>
                      </a:lnTo>
                      <a:cubicBezTo>
                        <a:pt x="59" y="18"/>
                        <a:pt x="59" y="16"/>
                        <a:pt x="59" y="14"/>
                      </a:cubicBezTo>
                      <a:cubicBezTo>
                        <a:pt x="59" y="12"/>
                        <a:pt x="59" y="10"/>
                        <a:pt x="58" y="7"/>
                      </a:cubicBezTo>
                      <a:cubicBezTo>
                        <a:pt x="56" y="4"/>
                        <a:pt x="54" y="3"/>
                        <a:pt x="52" y="2"/>
                      </a:cubicBezTo>
                      <a:cubicBezTo>
                        <a:pt x="49" y="0"/>
                        <a:pt x="48" y="0"/>
                        <a:pt x="45" y="0"/>
                      </a:cubicBezTo>
                      <a:cubicBezTo>
                        <a:pt x="43" y="0"/>
                        <a:pt x="41" y="1"/>
                        <a:pt x="39" y="2"/>
                      </a:cubicBezTo>
                      <a:lnTo>
                        <a:pt x="39" y="2"/>
                      </a:lnTo>
                      <a:cubicBezTo>
                        <a:pt x="25" y="11"/>
                        <a:pt x="14" y="24"/>
                        <a:pt x="6" y="38"/>
                      </a:cubicBezTo>
                      <a:cubicBezTo>
                        <a:pt x="4" y="41"/>
                        <a:pt x="2" y="44"/>
                        <a:pt x="1" y="47"/>
                      </a:cubicBezTo>
                      <a:lnTo>
                        <a:pt x="1" y="47"/>
                      </a:lnTo>
                      <a:cubicBezTo>
                        <a:pt x="0" y="49"/>
                        <a:pt x="0" y="51"/>
                        <a:pt x="0" y="53"/>
                      </a:cubicBezTo>
                      <a:cubicBezTo>
                        <a:pt x="0" y="56"/>
                        <a:pt x="0" y="58"/>
                        <a:pt x="2" y="61"/>
                      </a:cubicBezTo>
                      <a:cubicBezTo>
                        <a:pt x="3" y="63"/>
                        <a:pt x="5" y="65"/>
                        <a:pt x="7" y="66"/>
                      </a:cubicBezTo>
                      <a:cubicBezTo>
                        <a:pt x="9" y="67"/>
                        <a:pt x="12" y="68"/>
                        <a:pt x="15" y="68"/>
                      </a:cubicBezTo>
                      <a:cubicBezTo>
                        <a:pt x="17" y="68"/>
                        <a:pt x="20" y="67"/>
                        <a:pt x="22" y="66"/>
                      </a:cubicBezTo>
                      <a:lnTo>
                        <a:pt x="23" y="66"/>
                      </a:lnTo>
                      <a:lnTo>
                        <a:pt x="22" y="6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34" name="Google Shape;434;p9"/>
                <p:cNvSpPr/>
                <p:nvPr/>
              </p:nvSpPr>
              <p:spPr>
                <a:xfrm rot="-8100000">
                  <a:off x="2408351" y="6735723"/>
                  <a:ext cx="34828" cy="23509"/>
                </a:xfrm>
                <a:custGeom>
                  <a:avLst/>
                  <a:gdLst/>
                  <a:ahLst/>
                  <a:cxnLst/>
                  <a:rect l="l" t="t" r="r" b="b"/>
                  <a:pathLst>
                    <a:path w="80" h="54" extrusionOk="0">
                      <a:moveTo>
                        <a:pt x="17" y="52"/>
                      </a:moveTo>
                      <a:lnTo>
                        <a:pt x="17" y="52"/>
                      </a:lnTo>
                      <a:cubicBezTo>
                        <a:pt x="22" y="50"/>
                        <a:pt x="28" y="48"/>
                        <a:pt x="33" y="45"/>
                      </a:cubicBezTo>
                      <a:cubicBezTo>
                        <a:pt x="35" y="44"/>
                        <a:pt x="38" y="42"/>
                        <a:pt x="41" y="40"/>
                      </a:cubicBezTo>
                      <a:lnTo>
                        <a:pt x="41" y="40"/>
                      </a:lnTo>
                      <a:cubicBezTo>
                        <a:pt x="46" y="36"/>
                        <a:pt x="52" y="33"/>
                        <a:pt x="58" y="29"/>
                      </a:cubicBezTo>
                      <a:cubicBezTo>
                        <a:pt x="63" y="26"/>
                        <a:pt x="68" y="24"/>
                        <a:pt x="73" y="21"/>
                      </a:cubicBezTo>
                      <a:lnTo>
                        <a:pt x="73" y="21"/>
                      </a:lnTo>
                      <a:lnTo>
                        <a:pt x="74" y="20"/>
                      </a:lnTo>
                      <a:cubicBezTo>
                        <a:pt x="75" y="18"/>
                        <a:pt x="77" y="17"/>
                        <a:pt x="78" y="16"/>
                      </a:cubicBezTo>
                      <a:cubicBezTo>
                        <a:pt x="79" y="14"/>
                        <a:pt x="80" y="13"/>
                        <a:pt x="80" y="11"/>
                      </a:cubicBezTo>
                      <a:cubicBezTo>
                        <a:pt x="80" y="9"/>
                        <a:pt x="79" y="6"/>
                        <a:pt x="78" y="5"/>
                      </a:cubicBezTo>
                      <a:cubicBezTo>
                        <a:pt x="77" y="3"/>
                        <a:pt x="75" y="2"/>
                        <a:pt x="74" y="1"/>
                      </a:cubicBezTo>
                      <a:cubicBezTo>
                        <a:pt x="72" y="0"/>
                        <a:pt x="71" y="0"/>
                        <a:pt x="69" y="0"/>
                      </a:cubicBezTo>
                      <a:cubicBezTo>
                        <a:pt x="68" y="0"/>
                        <a:pt x="66" y="0"/>
                        <a:pt x="65" y="1"/>
                      </a:cubicBezTo>
                      <a:cubicBezTo>
                        <a:pt x="44" y="6"/>
                        <a:pt x="12" y="14"/>
                        <a:pt x="1" y="37"/>
                      </a:cubicBezTo>
                      <a:lnTo>
                        <a:pt x="1" y="37"/>
                      </a:lnTo>
                      <a:cubicBezTo>
                        <a:pt x="1" y="38"/>
                        <a:pt x="0" y="40"/>
                        <a:pt x="0" y="41"/>
                      </a:cubicBezTo>
                      <a:cubicBezTo>
                        <a:pt x="0" y="44"/>
                        <a:pt x="1" y="46"/>
                        <a:pt x="2" y="48"/>
                      </a:cubicBezTo>
                      <a:cubicBezTo>
                        <a:pt x="3" y="50"/>
                        <a:pt x="5" y="50"/>
                        <a:pt x="7" y="52"/>
                      </a:cubicBezTo>
                      <a:cubicBezTo>
                        <a:pt x="9" y="53"/>
                        <a:pt x="11" y="54"/>
                        <a:pt x="13" y="54"/>
                      </a:cubicBezTo>
                      <a:cubicBezTo>
                        <a:pt x="14" y="54"/>
                        <a:pt x="16" y="54"/>
                        <a:pt x="17" y="54"/>
                      </a:cubicBezTo>
                      <a:lnTo>
                        <a:pt x="17" y="5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35" name="Google Shape;435;p9"/>
                <p:cNvSpPr/>
                <p:nvPr/>
              </p:nvSpPr>
              <p:spPr>
                <a:xfrm rot="-8100000">
                  <a:off x="2445962" y="6718533"/>
                  <a:ext cx="23944" cy="20026"/>
                </a:xfrm>
                <a:custGeom>
                  <a:avLst/>
                  <a:gdLst/>
                  <a:ahLst/>
                  <a:cxnLst/>
                  <a:rect l="l" t="t" r="r" b="b"/>
                  <a:pathLst>
                    <a:path w="55" h="46" extrusionOk="0">
                      <a:moveTo>
                        <a:pt x="4" y="22"/>
                      </a:moveTo>
                      <a:lnTo>
                        <a:pt x="4" y="22"/>
                      </a:lnTo>
                      <a:cubicBezTo>
                        <a:pt x="7" y="24"/>
                        <a:pt x="9" y="25"/>
                        <a:pt x="12" y="27"/>
                      </a:cubicBezTo>
                      <a:cubicBezTo>
                        <a:pt x="14" y="28"/>
                        <a:pt x="16" y="29"/>
                        <a:pt x="19" y="30"/>
                      </a:cubicBezTo>
                      <a:lnTo>
                        <a:pt x="19" y="30"/>
                      </a:lnTo>
                      <a:cubicBezTo>
                        <a:pt x="20" y="31"/>
                        <a:pt x="21" y="31"/>
                        <a:pt x="22" y="32"/>
                      </a:cubicBezTo>
                      <a:cubicBezTo>
                        <a:pt x="27" y="35"/>
                        <a:pt x="32" y="38"/>
                        <a:pt x="36" y="43"/>
                      </a:cubicBezTo>
                      <a:cubicBezTo>
                        <a:pt x="45" y="52"/>
                        <a:pt x="62" y="37"/>
                        <a:pt x="53" y="27"/>
                      </a:cubicBezTo>
                      <a:lnTo>
                        <a:pt x="53" y="27"/>
                      </a:lnTo>
                      <a:cubicBezTo>
                        <a:pt x="48" y="19"/>
                        <a:pt x="41" y="12"/>
                        <a:pt x="33" y="8"/>
                      </a:cubicBezTo>
                      <a:cubicBezTo>
                        <a:pt x="26" y="4"/>
                        <a:pt x="18" y="1"/>
                        <a:pt x="11" y="0"/>
                      </a:cubicBezTo>
                      <a:lnTo>
                        <a:pt x="11" y="0"/>
                      </a:lnTo>
                      <a:cubicBezTo>
                        <a:pt x="9" y="0"/>
                        <a:pt x="8" y="1"/>
                        <a:pt x="6" y="2"/>
                      </a:cubicBezTo>
                      <a:cubicBezTo>
                        <a:pt x="4" y="3"/>
                        <a:pt x="3" y="4"/>
                        <a:pt x="2" y="6"/>
                      </a:cubicBezTo>
                      <a:cubicBezTo>
                        <a:pt x="1" y="8"/>
                        <a:pt x="0" y="10"/>
                        <a:pt x="0" y="12"/>
                      </a:cubicBezTo>
                      <a:cubicBezTo>
                        <a:pt x="0" y="14"/>
                        <a:pt x="1" y="16"/>
                        <a:pt x="2" y="17"/>
                      </a:cubicBezTo>
                      <a:cubicBezTo>
                        <a:pt x="3" y="18"/>
                        <a:pt x="3" y="19"/>
                        <a:pt x="4" y="20"/>
                      </a:cubicBezTo>
                      <a:lnTo>
                        <a:pt x="4" y="2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36" name="Google Shape;436;p9"/>
                <p:cNvSpPr/>
                <p:nvPr/>
              </p:nvSpPr>
              <p:spPr>
                <a:xfrm rot="-8100000">
                  <a:off x="2484782" y="6723366"/>
                  <a:ext cx="17414" cy="32215"/>
                </a:xfrm>
                <a:custGeom>
                  <a:avLst/>
                  <a:gdLst/>
                  <a:ahLst/>
                  <a:cxnLst/>
                  <a:rect l="l" t="t" r="r" b="b"/>
                  <a:pathLst>
                    <a:path w="40" h="74" extrusionOk="0">
                      <a:moveTo>
                        <a:pt x="22" y="70"/>
                      </a:moveTo>
                      <a:cubicBezTo>
                        <a:pt x="30" y="79"/>
                        <a:pt x="46" y="70"/>
                        <a:pt x="38" y="59"/>
                      </a:cubicBezTo>
                      <a:lnTo>
                        <a:pt x="38" y="59"/>
                      </a:lnTo>
                      <a:cubicBezTo>
                        <a:pt x="37" y="57"/>
                        <a:pt x="35" y="54"/>
                        <a:pt x="34" y="52"/>
                      </a:cubicBezTo>
                      <a:cubicBezTo>
                        <a:pt x="26" y="38"/>
                        <a:pt x="20" y="22"/>
                        <a:pt x="17" y="6"/>
                      </a:cubicBezTo>
                      <a:lnTo>
                        <a:pt x="17" y="6"/>
                      </a:lnTo>
                      <a:cubicBezTo>
                        <a:pt x="17" y="5"/>
                        <a:pt x="17" y="5"/>
                        <a:pt x="17" y="5"/>
                      </a:cubicBezTo>
                      <a:cubicBezTo>
                        <a:pt x="16" y="3"/>
                        <a:pt x="15" y="1"/>
                        <a:pt x="14" y="1"/>
                      </a:cubicBezTo>
                      <a:cubicBezTo>
                        <a:pt x="12" y="0"/>
                        <a:pt x="10" y="0"/>
                        <a:pt x="9" y="0"/>
                      </a:cubicBezTo>
                      <a:cubicBezTo>
                        <a:pt x="7" y="0"/>
                        <a:pt x="6" y="0"/>
                        <a:pt x="5" y="1"/>
                      </a:cubicBezTo>
                      <a:cubicBezTo>
                        <a:pt x="4" y="1"/>
                        <a:pt x="3" y="3"/>
                        <a:pt x="2" y="5"/>
                      </a:cubicBezTo>
                      <a:cubicBezTo>
                        <a:pt x="1" y="6"/>
                        <a:pt x="1" y="6"/>
                        <a:pt x="1" y="7"/>
                      </a:cubicBezTo>
                      <a:lnTo>
                        <a:pt x="1" y="7"/>
                      </a:lnTo>
                      <a:cubicBezTo>
                        <a:pt x="0" y="10"/>
                        <a:pt x="0" y="12"/>
                        <a:pt x="0" y="15"/>
                      </a:cubicBezTo>
                      <a:cubicBezTo>
                        <a:pt x="0" y="28"/>
                        <a:pt x="4" y="42"/>
                        <a:pt x="11" y="54"/>
                      </a:cubicBezTo>
                      <a:cubicBezTo>
                        <a:pt x="14" y="59"/>
                        <a:pt x="18" y="64"/>
                        <a:pt x="22" y="69"/>
                      </a:cubicBezTo>
                      <a:lnTo>
                        <a:pt x="22" y="7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37" name="Google Shape;437;p9"/>
                <p:cNvSpPr/>
                <p:nvPr/>
              </p:nvSpPr>
              <p:spPr>
                <a:xfrm rot="-8100000">
                  <a:off x="2499675" y="6765654"/>
                  <a:ext cx="18720" cy="15672"/>
                </a:xfrm>
                <a:custGeom>
                  <a:avLst/>
                  <a:gdLst/>
                  <a:ahLst/>
                  <a:cxnLst/>
                  <a:rect l="l" t="t" r="r" b="b"/>
                  <a:pathLst>
                    <a:path w="43" h="36" extrusionOk="0">
                      <a:moveTo>
                        <a:pt x="12" y="35"/>
                      </a:moveTo>
                      <a:lnTo>
                        <a:pt x="12" y="35"/>
                      </a:lnTo>
                      <a:cubicBezTo>
                        <a:pt x="17" y="34"/>
                        <a:pt x="21" y="32"/>
                        <a:pt x="25" y="30"/>
                      </a:cubicBezTo>
                      <a:cubicBezTo>
                        <a:pt x="30" y="27"/>
                        <a:pt x="35" y="23"/>
                        <a:pt x="39" y="19"/>
                      </a:cubicBezTo>
                      <a:lnTo>
                        <a:pt x="39" y="19"/>
                      </a:lnTo>
                      <a:cubicBezTo>
                        <a:pt x="40" y="19"/>
                        <a:pt x="41" y="17"/>
                        <a:pt x="42" y="16"/>
                      </a:cubicBezTo>
                      <a:cubicBezTo>
                        <a:pt x="43" y="14"/>
                        <a:pt x="43" y="11"/>
                        <a:pt x="43" y="10"/>
                      </a:cubicBezTo>
                      <a:cubicBezTo>
                        <a:pt x="43" y="8"/>
                        <a:pt x="43" y="7"/>
                        <a:pt x="42" y="5"/>
                      </a:cubicBezTo>
                      <a:cubicBezTo>
                        <a:pt x="41" y="3"/>
                        <a:pt x="39" y="2"/>
                        <a:pt x="38" y="1"/>
                      </a:cubicBezTo>
                      <a:cubicBezTo>
                        <a:pt x="36" y="0"/>
                        <a:pt x="34" y="0"/>
                        <a:pt x="32" y="0"/>
                      </a:cubicBezTo>
                      <a:cubicBezTo>
                        <a:pt x="30" y="0"/>
                        <a:pt x="29" y="0"/>
                        <a:pt x="27" y="1"/>
                      </a:cubicBezTo>
                      <a:cubicBezTo>
                        <a:pt x="27" y="1"/>
                        <a:pt x="26" y="1"/>
                        <a:pt x="26" y="2"/>
                      </a:cubicBezTo>
                      <a:lnTo>
                        <a:pt x="26" y="2"/>
                      </a:lnTo>
                      <a:cubicBezTo>
                        <a:pt x="25" y="2"/>
                        <a:pt x="23" y="3"/>
                        <a:pt x="21" y="4"/>
                      </a:cubicBezTo>
                      <a:cubicBezTo>
                        <a:pt x="14" y="8"/>
                        <a:pt x="7" y="14"/>
                        <a:pt x="2" y="21"/>
                      </a:cubicBezTo>
                      <a:lnTo>
                        <a:pt x="2" y="21"/>
                      </a:lnTo>
                      <a:lnTo>
                        <a:pt x="1" y="22"/>
                      </a:lnTo>
                      <a:cubicBezTo>
                        <a:pt x="0" y="23"/>
                        <a:pt x="0" y="25"/>
                        <a:pt x="0" y="27"/>
                      </a:cubicBezTo>
                      <a:cubicBezTo>
                        <a:pt x="0" y="28"/>
                        <a:pt x="0" y="29"/>
                        <a:pt x="1" y="31"/>
                      </a:cubicBezTo>
                      <a:cubicBezTo>
                        <a:pt x="2" y="32"/>
                        <a:pt x="3" y="34"/>
                        <a:pt x="5" y="35"/>
                      </a:cubicBezTo>
                      <a:cubicBezTo>
                        <a:pt x="6" y="35"/>
                        <a:pt x="8" y="36"/>
                        <a:pt x="9" y="36"/>
                      </a:cubicBezTo>
                      <a:cubicBezTo>
                        <a:pt x="10" y="36"/>
                        <a:pt x="11" y="36"/>
                        <a:pt x="12"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38" name="Google Shape;438;p9"/>
                <p:cNvSpPr/>
                <p:nvPr/>
              </p:nvSpPr>
              <p:spPr>
                <a:xfrm rot="-8100000">
                  <a:off x="2430524" y="6806462"/>
                  <a:ext cx="14802" cy="23944"/>
                </a:xfrm>
                <a:custGeom>
                  <a:avLst/>
                  <a:gdLst/>
                  <a:ahLst/>
                  <a:cxnLst/>
                  <a:rect l="l" t="t" r="r" b="b"/>
                  <a:pathLst>
                    <a:path w="34" h="55" extrusionOk="0">
                      <a:moveTo>
                        <a:pt x="12" y="55"/>
                      </a:moveTo>
                      <a:lnTo>
                        <a:pt x="15" y="55"/>
                      </a:lnTo>
                      <a:lnTo>
                        <a:pt x="20" y="55"/>
                      </a:lnTo>
                      <a:lnTo>
                        <a:pt x="20" y="55"/>
                      </a:lnTo>
                      <a:cubicBezTo>
                        <a:pt x="22" y="55"/>
                        <a:pt x="23" y="55"/>
                        <a:pt x="24" y="54"/>
                      </a:cubicBezTo>
                      <a:cubicBezTo>
                        <a:pt x="24" y="53"/>
                        <a:pt x="25" y="53"/>
                        <a:pt x="26" y="52"/>
                      </a:cubicBezTo>
                      <a:cubicBezTo>
                        <a:pt x="38" y="44"/>
                        <a:pt x="35" y="17"/>
                        <a:pt x="29" y="6"/>
                      </a:cubicBezTo>
                      <a:lnTo>
                        <a:pt x="29" y="6"/>
                      </a:lnTo>
                      <a:cubicBezTo>
                        <a:pt x="28" y="5"/>
                        <a:pt x="26" y="3"/>
                        <a:pt x="24" y="2"/>
                      </a:cubicBezTo>
                      <a:cubicBezTo>
                        <a:pt x="21" y="1"/>
                        <a:pt x="19" y="0"/>
                        <a:pt x="16" y="0"/>
                      </a:cubicBezTo>
                      <a:cubicBezTo>
                        <a:pt x="13" y="0"/>
                        <a:pt x="10" y="1"/>
                        <a:pt x="8" y="2"/>
                      </a:cubicBezTo>
                      <a:cubicBezTo>
                        <a:pt x="5" y="3"/>
                        <a:pt x="3" y="5"/>
                        <a:pt x="2" y="8"/>
                      </a:cubicBezTo>
                      <a:cubicBezTo>
                        <a:pt x="1" y="9"/>
                        <a:pt x="0" y="11"/>
                        <a:pt x="0" y="13"/>
                      </a:cubicBezTo>
                      <a:lnTo>
                        <a:pt x="0" y="13"/>
                      </a:lnTo>
                      <a:cubicBezTo>
                        <a:pt x="0" y="15"/>
                        <a:pt x="0" y="17"/>
                        <a:pt x="0" y="19"/>
                      </a:cubicBezTo>
                      <a:cubicBezTo>
                        <a:pt x="0" y="27"/>
                        <a:pt x="1" y="35"/>
                        <a:pt x="4" y="42"/>
                      </a:cubicBezTo>
                      <a:lnTo>
                        <a:pt x="4" y="42"/>
                      </a:lnTo>
                      <a:cubicBezTo>
                        <a:pt x="4" y="44"/>
                        <a:pt x="4" y="45"/>
                        <a:pt x="5" y="46"/>
                      </a:cubicBezTo>
                      <a:cubicBezTo>
                        <a:pt x="6" y="49"/>
                        <a:pt x="9" y="51"/>
                        <a:pt x="12" y="53"/>
                      </a:cubicBezTo>
                      <a:lnTo>
                        <a:pt x="13" y="53"/>
                      </a:lnTo>
                      <a:lnTo>
                        <a:pt x="12" y="55"/>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39" name="Google Shape;439;p9"/>
                <p:cNvSpPr/>
                <p:nvPr/>
              </p:nvSpPr>
              <p:spPr>
                <a:xfrm rot="-8100000">
                  <a:off x="2458302" y="6817306"/>
                  <a:ext cx="24815" cy="16108"/>
                </a:xfrm>
                <a:custGeom>
                  <a:avLst/>
                  <a:gdLst/>
                  <a:ahLst/>
                  <a:cxnLst/>
                  <a:rect l="l" t="t" r="r" b="b"/>
                  <a:pathLst>
                    <a:path w="57" h="37" extrusionOk="0">
                      <a:moveTo>
                        <a:pt x="4" y="20"/>
                      </a:moveTo>
                      <a:lnTo>
                        <a:pt x="4" y="20"/>
                      </a:lnTo>
                      <a:cubicBezTo>
                        <a:pt x="6" y="21"/>
                        <a:pt x="8" y="23"/>
                        <a:pt x="11" y="25"/>
                      </a:cubicBezTo>
                      <a:cubicBezTo>
                        <a:pt x="21" y="32"/>
                        <a:pt x="34" y="35"/>
                        <a:pt x="47" y="37"/>
                      </a:cubicBezTo>
                      <a:cubicBezTo>
                        <a:pt x="55" y="40"/>
                        <a:pt x="62" y="25"/>
                        <a:pt x="54" y="20"/>
                      </a:cubicBezTo>
                      <a:lnTo>
                        <a:pt x="54" y="20"/>
                      </a:lnTo>
                      <a:cubicBezTo>
                        <a:pt x="50" y="17"/>
                        <a:pt x="45" y="14"/>
                        <a:pt x="41" y="11"/>
                      </a:cubicBezTo>
                      <a:cubicBezTo>
                        <a:pt x="32" y="6"/>
                        <a:pt x="22" y="2"/>
                        <a:pt x="13" y="0"/>
                      </a:cubicBezTo>
                      <a:lnTo>
                        <a:pt x="13" y="0"/>
                      </a:lnTo>
                      <a:cubicBezTo>
                        <a:pt x="12" y="0"/>
                        <a:pt x="12" y="0"/>
                        <a:pt x="11" y="0"/>
                      </a:cubicBezTo>
                      <a:cubicBezTo>
                        <a:pt x="9" y="0"/>
                        <a:pt x="7" y="0"/>
                        <a:pt x="6" y="1"/>
                      </a:cubicBezTo>
                      <a:cubicBezTo>
                        <a:pt x="4" y="2"/>
                        <a:pt x="3" y="3"/>
                        <a:pt x="2" y="5"/>
                      </a:cubicBezTo>
                      <a:cubicBezTo>
                        <a:pt x="1" y="6"/>
                        <a:pt x="0" y="9"/>
                        <a:pt x="0" y="11"/>
                      </a:cubicBezTo>
                      <a:cubicBezTo>
                        <a:pt x="0" y="13"/>
                        <a:pt x="1" y="15"/>
                        <a:pt x="2" y="17"/>
                      </a:cubicBezTo>
                      <a:cubicBezTo>
                        <a:pt x="2" y="18"/>
                        <a:pt x="3" y="19"/>
                        <a:pt x="4" y="19"/>
                      </a:cubicBezTo>
                      <a:lnTo>
                        <a:pt x="4" y="2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0" name="Google Shape;440;p9"/>
                <p:cNvSpPr/>
                <p:nvPr/>
              </p:nvSpPr>
              <p:spPr>
                <a:xfrm rot="-8100000">
                  <a:off x="2489877" y="6805364"/>
                  <a:ext cx="20461" cy="15672"/>
                </a:xfrm>
                <a:custGeom>
                  <a:avLst/>
                  <a:gdLst/>
                  <a:ahLst/>
                  <a:cxnLst/>
                  <a:rect l="l" t="t" r="r" b="b"/>
                  <a:pathLst>
                    <a:path w="47" h="36" extrusionOk="0">
                      <a:moveTo>
                        <a:pt x="10" y="35"/>
                      </a:moveTo>
                      <a:lnTo>
                        <a:pt x="10" y="35"/>
                      </a:lnTo>
                      <a:cubicBezTo>
                        <a:pt x="11" y="36"/>
                        <a:pt x="12" y="36"/>
                        <a:pt x="13" y="36"/>
                      </a:cubicBezTo>
                      <a:cubicBezTo>
                        <a:pt x="15" y="36"/>
                        <a:pt x="17" y="35"/>
                        <a:pt x="19" y="34"/>
                      </a:cubicBezTo>
                      <a:cubicBezTo>
                        <a:pt x="21" y="33"/>
                        <a:pt x="22" y="32"/>
                        <a:pt x="23" y="30"/>
                      </a:cubicBezTo>
                      <a:lnTo>
                        <a:pt x="24" y="29"/>
                      </a:lnTo>
                      <a:lnTo>
                        <a:pt x="30" y="26"/>
                      </a:lnTo>
                      <a:cubicBezTo>
                        <a:pt x="34" y="23"/>
                        <a:pt x="39" y="21"/>
                        <a:pt x="43" y="18"/>
                      </a:cubicBezTo>
                      <a:lnTo>
                        <a:pt x="43" y="18"/>
                      </a:lnTo>
                      <a:cubicBezTo>
                        <a:pt x="44" y="17"/>
                        <a:pt x="45" y="16"/>
                        <a:pt x="46" y="15"/>
                      </a:cubicBezTo>
                      <a:cubicBezTo>
                        <a:pt x="47" y="13"/>
                        <a:pt x="47" y="12"/>
                        <a:pt x="47" y="10"/>
                      </a:cubicBezTo>
                      <a:cubicBezTo>
                        <a:pt x="47" y="8"/>
                        <a:pt x="47" y="6"/>
                        <a:pt x="46" y="5"/>
                      </a:cubicBezTo>
                      <a:cubicBezTo>
                        <a:pt x="45" y="3"/>
                        <a:pt x="43" y="2"/>
                        <a:pt x="42" y="1"/>
                      </a:cubicBezTo>
                      <a:cubicBezTo>
                        <a:pt x="40" y="0"/>
                        <a:pt x="39" y="0"/>
                        <a:pt x="37" y="0"/>
                      </a:cubicBezTo>
                      <a:lnTo>
                        <a:pt x="36" y="0"/>
                      </a:lnTo>
                      <a:lnTo>
                        <a:pt x="36" y="0"/>
                      </a:lnTo>
                      <a:cubicBezTo>
                        <a:pt x="27" y="0"/>
                        <a:pt x="18" y="3"/>
                        <a:pt x="11" y="7"/>
                      </a:cubicBezTo>
                      <a:cubicBezTo>
                        <a:pt x="8" y="9"/>
                        <a:pt x="6" y="9"/>
                        <a:pt x="5" y="11"/>
                      </a:cubicBezTo>
                      <a:lnTo>
                        <a:pt x="5" y="11"/>
                      </a:lnTo>
                      <a:cubicBezTo>
                        <a:pt x="3" y="12"/>
                        <a:pt x="2" y="13"/>
                        <a:pt x="2" y="14"/>
                      </a:cubicBezTo>
                      <a:cubicBezTo>
                        <a:pt x="0" y="16"/>
                        <a:pt x="0" y="18"/>
                        <a:pt x="0" y="21"/>
                      </a:cubicBezTo>
                      <a:cubicBezTo>
                        <a:pt x="0" y="23"/>
                        <a:pt x="0" y="27"/>
                        <a:pt x="2" y="29"/>
                      </a:cubicBezTo>
                      <a:cubicBezTo>
                        <a:pt x="3" y="31"/>
                        <a:pt x="5" y="33"/>
                        <a:pt x="7" y="34"/>
                      </a:cubicBezTo>
                      <a:cubicBezTo>
                        <a:pt x="8" y="35"/>
                        <a:pt x="9" y="35"/>
                        <a:pt x="10"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1" name="Google Shape;441;p9"/>
                <p:cNvSpPr/>
                <p:nvPr/>
              </p:nvSpPr>
              <p:spPr>
                <a:xfrm rot="-8100000">
                  <a:off x="2864236" y="6742373"/>
                  <a:ext cx="26556" cy="29603"/>
                </a:xfrm>
                <a:custGeom>
                  <a:avLst/>
                  <a:gdLst/>
                  <a:ahLst/>
                  <a:cxnLst/>
                  <a:rect l="l" t="t" r="r" b="b"/>
                  <a:pathLst>
                    <a:path w="61" h="68" extrusionOk="0">
                      <a:moveTo>
                        <a:pt x="23" y="66"/>
                      </a:moveTo>
                      <a:lnTo>
                        <a:pt x="23" y="66"/>
                      </a:lnTo>
                      <a:cubicBezTo>
                        <a:pt x="36" y="57"/>
                        <a:pt x="46" y="45"/>
                        <a:pt x="54" y="32"/>
                      </a:cubicBezTo>
                      <a:cubicBezTo>
                        <a:pt x="56" y="28"/>
                        <a:pt x="58" y="24"/>
                        <a:pt x="60" y="20"/>
                      </a:cubicBezTo>
                      <a:lnTo>
                        <a:pt x="60" y="20"/>
                      </a:lnTo>
                      <a:cubicBezTo>
                        <a:pt x="61" y="18"/>
                        <a:pt x="61" y="16"/>
                        <a:pt x="61" y="14"/>
                      </a:cubicBezTo>
                      <a:cubicBezTo>
                        <a:pt x="61" y="12"/>
                        <a:pt x="60" y="9"/>
                        <a:pt x="59" y="7"/>
                      </a:cubicBezTo>
                      <a:cubicBezTo>
                        <a:pt x="57" y="5"/>
                        <a:pt x="56" y="3"/>
                        <a:pt x="54" y="2"/>
                      </a:cubicBezTo>
                      <a:cubicBezTo>
                        <a:pt x="52" y="1"/>
                        <a:pt x="49" y="0"/>
                        <a:pt x="47" y="0"/>
                      </a:cubicBezTo>
                      <a:cubicBezTo>
                        <a:pt x="44" y="0"/>
                        <a:pt x="42" y="1"/>
                        <a:pt x="40" y="2"/>
                      </a:cubicBezTo>
                      <a:lnTo>
                        <a:pt x="39" y="3"/>
                      </a:lnTo>
                      <a:lnTo>
                        <a:pt x="39" y="3"/>
                      </a:lnTo>
                      <a:cubicBezTo>
                        <a:pt x="26" y="12"/>
                        <a:pt x="15" y="24"/>
                        <a:pt x="7" y="38"/>
                      </a:cubicBezTo>
                      <a:cubicBezTo>
                        <a:pt x="5" y="41"/>
                        <a:pt x="3" y="45"/>
                        <a:pt x="2" y="48"/>
                      </a:cubicBezTo>
                      <a:lnTo>
                        <a:pt x="2" y="48"/>
                      </a:lnTo>
                      <a:cubicBezTo>
                        <a:pt x="1" y="50"/>
                        <a:pt x="0" y="52"/>
                        <a:pt x="0" y="54"/>
                      </a:cubicBezTo>
                      <a:cubicBezTo>
                        <a:pt x="0" y="56"/>
                        <a:pt x="0" y="59"/>
                        <a:pt x="2" y="61"/>
                      </a:cubicBezTo>
                      <a:cubicBezTo>
                        <a:pt x="3" y="63"/>
                        <a:pt x="6" y="64"/>
                        <a:pt x="8" y="66"/>
                      </a:cubicBezTo>
                      <a:cubicBezTo>
                        <a:pt x="10" y="67"/>
                        <a:pt x="12" y="68"/>
                        <a:pt x="15" y="68"/>
                      </a:cubicBezTo>
                      <a:cubicBezTo>
                        <a:pt x="17" y="68"/>
                        <a:pt x="20" y="68"/>
                        <a:pt x="23" y="6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2" name="Google Shape;442;p9"/>
                <p:cNvSpPr/>
                <p:nvPr/>
              </p:nvSpPr>
              <p:spPr>
                <a:xfrm rot="-8100000">
                  <a:off x="2860870" y="6706171"/>
                  <a:ext cx="34828" cy="23509"/>
                </a:xfrm>
                <a:custGeom>
                  <a:avLst/>
                  <a:gdLst/>
                  <a:ahLst/>
                  <a:cxnLst/>
                  <a:rect l="l" t="t" r="r" b="b"/>
                  <a:pathLst>
                    <a:path w="80" h="54" extrusionOk="0">
                      <a:moveTo>
                        <a:pt x="17" y="53"/>
                      </a:moveTo>
                      <a:lnTo>
                        <a:pt x="17" y="53"/>
                      </a:lnTo>
                      <a:cubicBezTo>
                        <a:pt x="21" y="52"/>
                        <a:pt x="26" y="50"/>
                        <a:pt x="30" y="47"/>
                      </a:cubicBezTo>
                      <a:cubicBezTo>
                        <a:pt x="34" y="44"/>
                        <a:pt x="37" y="43"/>
                        <a:pt x="40" y="40"/>
                      </a:cubicBezTo>
                      <a:lnTo>
                        <a:pt x="40" y="40"/>
                      </a:lnTo>
                      <a:cubicBezTo>
                        <a:pt x="46" y="36"/>
                        <a:pt x="52" y="33"/>
                        <a:pt x="58" y="29"/>
                      </a:cubicBezTo>
                      <a:cubicBezTo>
                        <a:pt x="62" y="26"/>
                        <a:pt x="67" y="24"/>
                        <a:pt x="72" y="21"/>
                      </a:cubicBezTo>
                      <a:lnTo>
                        <a:pt x="72" y="21"/>
                      </a:lnTo>
                      <a:cubicBezTo>
                        <a:pt x="73" y="21"/>
                        <a:pt x="73" y="20"/>
                        <a:pt x="74" y="20"/>
                      </a:cubicBezTo>
                      <a:cubicBezTo>
                        <a:pt x="76" y="19"/>
                        <a:pt x="77" y="17"/>
                        <a:pt x="78" y="16"/>
                      </a:cubicBezTo>
                      <a:cubicBezTo>
                        <a:pt x="79" y="14"/>
                        <a:pt x="80" y="13"/>
                        <a:pt x="80" y="11"/>
                      </a:cubicBezTo>
                      <a:cubicBezTo>
                        <a:pt x="80" y="9"/>
                        <a:pt x="79" y="7"/>
                        <a:pt x="78" y="6"/>
                      </a:cubicBezTo>
                      <a:cubicBezTo>
                        <a:pt x="77" y="4"/>
                        <a:pt x="75" y="1"/>
                        <a:pt x="74" y="1"/>
                      </a:cubicBezTo>
                      <a:cubicBezTo>
                        <a:pt x="72" y="0"/>
                        <a:pt x="71" y="0"/>
                        <a:pt x="69" y="0"/>
                      </a:cubicBezTo>
                      <a:cubicBezTo>
                        <a:pt x="67" y="0"/>
                        <a:pt x="66" y="0"/>
                        <a:pt x="65" y="1"/>
                      </a:cubicBezTo>
                      <a:cubicBezTo>
                        <a:pt x="43" y="6"/>
                        <a:pt x="12" y="14"/>
                        <a:pt x="1" y="36"/>
                      </a:cubicBezTo>
                      <a:lnTo>
                        <a:pt x="1" y="36"/>
                      </a:lnTo>
                      <a:cubicBezTo>
                        <a:pt x="0" y="38"/>
                        <a:pt x="0" y="40"/>
                        <a:pt x="0" y="41"/>
                      </a:cubicBezTo>
                      <a:cubicBezTo>
                        <a:pt x="0" y="43"/>
                        <a:pt x="1" y="46"/>
                        <a:pt x="2" y="48"/>
                      </a:cubicBezTo>
                      <a:cubicBezTo>
                        <a:pt x="3" y="50"/>
                        <a:pt x="4" y="51"/>
                        <a:pt x="6" y="52"/>
                      </a:cubicBezTo>
                      <a:cubicBezTo>
                        <a:pt x="8" y="53"/>
                        <a:pt x="11" y="54"/>
                        <a:pt x="13" y="54"/>
                      </a:cubicBezTo>
                      <a:cubicBezTo>
                        <a:pt x="14" y="54"/>
                        <a:pt x="15" y="54"/>
                        <a:pt x="17" y="53"/>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3" name="Google Shape;443;p9"/>
                <p:cNvSpPr/>
                <p:nvPr/>
              </p:nvSpPr>
              <p:spPr>
                <a:xfrm rot="-8100000">
                  <a:off x="2898789" y="6688673"/>
                  <a:ext cx="23944" cy="20026"/>
                </a:xfrm>
                <a:custGeom>
                  <a:avLst/>
                  <a:gdLst/>
                  <a:ahLst/>
                  <a:cxnLst/>
                  <a:rect l="l" t="t" r="r" b="b"/>
                  <a:pathLst>
                    <a:path w="55" h="46" extrusionOk="0">
                      <a:moveTo>
                        <a:pt x="4" y="22"/>
                      </a:moveTo>
                      <a:lnTo>
                        <a:pt x="4" y="22"/>
                      </a:lnTo>
                      <a:cubicBezTo>
                        <a:pt x="6" y="24"/>
                        <a:pt x="9" y="26"/>
                        <a:pt x="11" y="27"/>
                      </a:cubicBezTo>
                      <a:cubicBezTo>
                        <a:pt x="14" y="28"/>
                        <a:pt x="16" y="29"/>
                        <a:pt x="18" y="30"/>
                      </a:cubicBezTo>
                      <a:lnTo>
                        <a:pt x="18" y="30"/>
                      </a:lnTo>
                      <a:cubicBezTo>
                        <a:pt x="19" y="31"/>
                        <a:pt x="20" y="31"/>
                        <a:pt x="21" y="32"/>
                      </a:cubicBezTo>
                      <a:cubicBezTo>
                        <a:pt x="26" y="35"/>
                        <a:pt x="31" y="39"/>
                        <a:pt x="35" y="43"/>
                      </a:cubicBezTo>
                      <a:cubicBezTo>
                        <a:pt x="45" y="52"/>
                        <a:pt x="62" y="37"/>
                        <a:pt x="53" y="27"/>
                      </a:cubicBezTo>
                      <a:lnTo>
                        <a:pt x="53" y="27"/>
                      </a:lnTo>
                      <a:cubicBezTo>
                        <a:pt x="48" y="19"/>
                        <a:pt x="41" y="12"/>
                        <a:pt x="33" y="8"/>
                      </a:cubicBezTo>
                      <a:cubicBezTo>
                        <a:pt x="26" y="4"/>
                        <a:pt x="18" y="1"/>
                        <a:pt x="10" y="0"/>
                      </a:cubicBezTo>
                      <a:lnTo>
                        <a:pt x="10" y="0"/>
                      </a:lnTo>
                      <a:cubicBezTo>
                        <a:pt x="8" y="0"/>
                        <a:pt x="7" y="1"/>
                        <a:pt x="6" y="2"/>
                      </a:cubicBezTo>
                      <a:cubicBezTo>
                        <a:pt x="4" y="3"/>
                        <a:pt x="2" y="4"/>
                        <a:pt x="1" y="6"/>
                      </a:cubicBezTo>
                      <a:cubicBezTo>
                        <a:pt x="0" y="8"/>
                        <a:pt x="0" y="10"/>
                        <a:pt x="0" y="12"/>
                      </a:cubicBezTo>
                      <a:cubicBezTo>
                        <a:pt x="0" y="14"/>
                        <a:pt x="0" y="16"/>
                        <a:pt x="1" y="18"/>
                      </a:cubicBezTo>
                      <a:cubicBezTo>
                        <a:pt x="2" y="19"/>
                        <a:pt x="3" y="20"/>
                        <a:pt x="4" y="20"/>
                      </a:cubicBezTo>
                      <a:lnTo>
                        <a:pt x="4" y="2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4" name="Google Shape;444;p9"/>
                <p:cNvSpPr/>
                <p:nvPr/>
              </p:nvSpPr>
              <p:spPr>
                <a:xfrm rot="-8100000">
                  <a:off x="2937301" y="6693814"/>
                  <a:ext cx="17414" cy="32215"/>
                </a:xfrm>
                <a:custGeom>
                  <a:avLst/>
                  <a:gdLst/>
                  <a:ahLst/>
                  <a:cxnLst/>
                  <a:rect l="l" t="t" r="r" b="b"/>
                  <a:pathLst>
                    <a:path w="40" h="74" extrusionOk="0">
                      <a:moveTo>
                        <a:pt x="22" y="70"/>
                      </a:moveTo>
                      <a:cubicBezTo>
                        <a:pt x="30" y="79"/>
                        <a:pt x="45" y="70"/>
                        <a:pt x="38" y="59"/>
                      </a:cubicBezTo>
                      <a:lnTo>
                        <a:pt x="38" y="59"/>
                      </a:lnTo>
                      <a:cubicBezTo>
                        <a:pt x="36" y="57"/>
                        <a:pt x="35" y="55"/>
                        <a:pt x="34" y="52"/>
                      </a:cubicBezTo>
                      <a:cubicBezTo>
                        <a:pt x="25" y="38"/>
                        <a:pt x="20" y="22"/>
                        <a:pt x="17" y="6"/>
                      </a:cubicBezTo>
                      <a:lnTo>
                        <a:pt x="17" y="6"/>
                      </a:lnTo>
                      <a:cubicBezTo>
                        <a:pt x="17" y="6"/>
                        <a:pt x="16" y="6"/>
                        <a:pt x="16" y="5"/>
                      </a:cubicBezTo>
                      <a:cubicBezTo>
                        <a:pt x="15" y="3"/>
                        <a:pt x="14" y="2"/>
                        <a:pt x="13" y="2"/>
                      </a:cubicBezTo>
                      <a:cubicBezTo>
                        <a:pt x="12" y="1"/>
                        <a:pt x="10" y="0"/>
                        <a:pt x="9" y="0"/>
                      </a:cubicBezTo>
                      <a:cubicBezTo>
                        <a:pt x="7" y="0"/>
                        <a:pt x="5" y="1"/>
                        <a:pt x="4" y="2"/>
                      </a:cubicBezTo>
                      <a:cubicBezTo>
                        <a:pt x="2" y="2"/>
                        <a:pt x="2" y="3"/>
                        <a:pt x="1" y="5"/>
                      </a:cubicBezTo>
                      <a:cubicBezTo>
                        <a:pt x="1" y="6"/>
                        <a:pt x="0" y="6"/>
                        <a:pt x="0" y="7"/>
                      </a:cubicBezTo>
                      <a:lnTo>
                        <a:pt x="0" y="7"/>
                      </a:lnTo>
                      <a:cubicBezTo>
                        <a:pt x="0" y="10"/>
                        <a:pt x="0" y="13"/>
                        <a:pt x="0" y="16"/>
                      </a:cubicBezTo>
                      <a:cubicBezTo>
                        <a:pt x="0" y="29"/>
                        <a:pt x="3" y="43"/>
                        <a:pt x="10" y="55"/>
                      </a:cubicBezTo>
                      <a:cubicBezTo>
                        <a:pt x="13" y="60"/>
                        <a:pt x="17" y="65"/>
                        <a:pt x="22" y="7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5" name="Google Shape;445;p9"/>
                <p:cNvSpPr/>
                <p:nvPr/>
              </p:nvSpPr>
              <p:spPr>
                <a:xfrm rot="-8100000">
                  <a:off x="2952284" y="6735884"/>
                  <a:ext cx="19155" cy="16108"/>
                </a:xfrm>
                <a:custGeom>
                  <a:avLst/>
                  <a:gdLst/>
                  <a:ahLst/>
                  <a:cxnLst/>
                  <a:rect l="l" t="t" r="r" b="b"/>
                  <a:pathLst>
                    <a:path w="44" h="37" extrusionOk="0">
                      <a:moveTo>
                        <a:pt x="13" y="37"/>
                      </a:moveTo>
                      <a:lnTo>
                        <a:pt x="13" y="37"/>
                      </a:lnTo>
                      <a:cubicBezTo>
                        <a:pt x="17" y="35"/>
                        <a:pt x="22" y="33"/>
                        <a:pt x="26" y="31"/>
                      </a:cubicBezTo>
                      <a:cubicBezTo>
                        <a:pt x="31" y="28"/>
                        <a:pt x="35" y="25"/>
                        <a:pt x="39" y="21"/>
                      </a:cubicBezTo>
                      <a:lnTo>
                        <a:pt x="39" y="21"/>
                      </a:lnTo>
                      <a:cubicBezTo>
                        <a:pt x="41" y="20"/>
                        <a:pt x="42" y="18"/>
                        <a:pt x="43" y="17"/>
                      </a:cubicBezTo>
                      <a:cubicBezTo>
                        <a:pt x="44" y="15"/>
                        <a:pt x="44" y="13"/>
                        <a:pt x="44" y="11"/>
                      </a:cubicBezTo>
                      <a:cubicBezTo>
                        <a:pt x="44" y="9"/>
                        <a:pt x="44" y="6"/>
                        <a:pt x="43" y="5"/>
                      </a:cubicBezTo>
                      <a:cubicBezTo>
                        <a:pt x="42" y="3"/>
                        <a:pt x="39" y="2"/>
                        <a:pt x="38" y="1"/>
                      </a:cubicBezTo>
                      <a:cubicBezTo>
                        <a:pt x="36" y="0"/>
                        <a:pt x="35" y="0"/>
                        <a:pt x="33" y="0"/>
                      </a:cubicBezTo>
                      <a:cubicBezTo>
                        <a:pt x="31" y="0"/>
                        <a:pt x="29" y="0"/>
                        <a:pt x="27" y="1"/>
                      </a:cubicBezTo>
                      <a:lnTo>
                        <a:pt x="26" y="2"/>
                      </a:lnTo>
                      <a:lnTo>
                        <a:pt x="26" y="2"/>
                      </a:lnTo>
                      <a:cubicBezTo>
                        <a:pt x="25" y="2"/>
                        <a:pt x="23" y="3"/>
                        <a:pt x="22" y="4"/>
                      </a:cubicBezTo>
                      <a:cubicBezTo>
                        <a:pt x="14" y="8"/>
                        <a:pt x="8" y="14"/>
                        <a:pt x="2" y="21"/>
                      </a:cubicBezTo>
                      <a:lnTo>
                        <a:pt x="2" y="21"/>
                      </a:lnTo>
                      <a:cubicBezTo>
                        <a:pt x="2" y="21"/>
                        <a:pt x="1" y="21"/>
                        <a:pt x="1" y="22"/>
                      </a:cubicBezTo>
                      <a:cubicBezTo>
                        <a:pt x="0" y="24"/>
                        <a:pt x="0" y="25"/>
                        <a:pt x="0" y="27"/>
                      </a:cubicBezTo>
                      <a:cubicBezTo>
                        <a:pt x="0" y="28"/>
                        <a:pt x="0" y="29"/>
                        <a:pt x="1" y="31"/>
                      </a:cubicBezTo>
                      <a:cubicBezTo>
                        <a:pt x="1" y="32"/>
                        <a:pt x="3" y="34"/>
                        <a:pt x="5" y="35"/>
                      </a:cubicBezTo>
                      <a:cubicBezTo>
                        <a:pt x="6" y="36"/>
                        <a:pt x="8" y="36"/>
                        <a:pt x="9" y="36"/>
                      </a:cubicBezTo>
                      <a:cubicBezTo>
                        <a:pt x="11" y="36"/>
                        <a:pt x="12" y="36"/>
                        <a:pt x="13" y="35"/>
                      </a:cubicBezTo>
                      <a:lnTo>
                        <a:pt x="13" y="3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6" name="Google Shape;446;p9"/>
                <p:cNvSpPr/>
                <p:nvPr/>
              </p:nvSpPr>
              <p:spPr>
                <a:xfrm rot="-8100000">
                  <a:off x="2883069" y="6776846"/>
                  <a:ext cx="15672" cy="24379"/>
                </a:xfrm>
                <a:custGeom>
                  <a:avLst/>
                  <a:gdLst/>
                  <a:ahLst/>
                  <a:cxnLst/>
                  <a:rect l="l" t="t" r="r" b="b"/>
                  <a:pathLst>
                    <a:path w="36" h="56" extrusionOk="0">
                      <a:moveTo>
                        <a:pt x="13" y="56"/>
                      </a:moveTo>
                      <a:lnTo>
                        <a:pt x="17" y="56"/>
                      </a:lnTo>
                      <a:lnTo>
                        <a:pt x="22" y="56"/>
                      </a:lnTo>
                      <a:lnTo>
                        <a:pt x="22" y="56"/>
                      </a:lnTo>
                      <a:cubicBezTo>
                        <a:pt x="23" y="56"/>
                        <a:pt x="24" y="55"/>
                        <a:pt x="25" y="55"/>
                      </a:cubicBezTo>
                      <a:cubicBezTo>
                        <a:pt x="26" y="54"/>
                        <a:pt x="26" y="54"/>
                        <a:pt x="27" y="53"/>
                      </a:cubicBezTo>
                      <a:cubicBezTo>
                        <a:pt x="40" y="45"/>
                        <a:pt x="37" y="18"/>
                        <a:pt x="30" y="8"/>
                      </a:cubicBezTo>
                      <a:lnTo>
                        <a:pt x="30" y="8"/>
                      </a:lnTo>
                      <a:cubicBezTo>
                        <a:pt x="29" y="5"/>
                        <a:pt x="27" y="3"/>
                        <a:pt x="25" y="2"/>
                      </a:cubicBezTo>
                      <a:cubicBezTo>
                        <a:pt x="22" y="0"/>
                        <a:pt x="18" y="0"/>
                        <a:pt x="16" y="0"/>
                      </a:cubicBezTo>
                      <a:cubicBezTo>
                        <a:pt x="13" y="0"/>
                        <a:pt x="11" y="0"/>
                        <a:pt x="8" y="2"/>
                      </a:cubicBezTo>
                      <a:cubicBezTo>
                        <a:pt x="5" y="3"/>
                        <a:pt x="4" y="6"/>
                        <a:pt x="3" y="8"/>
                      </a:cubicBezTo>
                      <a:cubicBezTo>
                        <a:pt x="1" y="10"/>
                        <a:pt x="1" y="12"/>
                        <a:pt x="0" y="14"/>
                      </a:cubicBezTo>
                      <a:lnTo>
                        <a:pt x="0" y="14"/>
                      </a:lnTo>
                      <a:cubicBezTo>
                        <a:pt x="0" y="16"/>
                        <a:pt x="0" y="18"/>
                        <a:pt x="0" y="20"/>
                      </a:cubicBezTo>
                      <a:cubicBezTo>
                        <a:pt x="0" y="28"/>
                        <a:pt x="2" y="36"/>
                        <a:pt x="4" y="44"/>
                      </a:cubicBezTo>
                      <a:lnTo>
                        <a:pt x="4" y="44"/>
                      </a:lnTo>
                      <a:cubicBezTo>
                        <a:pt x="5" y="45"/>
                        <a:pt x="5" y="47"/>
                        <a:pt x="6" y="48"/>
                      </a:cubicBezTo>
                      <a:cubicBezTo>
                        <a:pt x="7" y="51"/>
                        <a:pt x="10" y="53"/>
                        <a:pt x="12" y="54"/>
                      </a:cubicBezTo>
                      <a:cubicBezTo>
                        <a:pt x="13" y="54"/>
                        <a:pt x="13" y="55"/>
                        <a:pt x="13" y="55"/>
                      </a:cubicBezTo>
                      <a:lnTo>
                        <a:pt x="13" y="5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7" name="Google Shape;447;p9"/>
                <p:cNvSpPr/>
                <p:nvPr/>
              </p:nvSpPr>
              <p:spPr>
                <a:xfrm rot="-8100000">
                  <a:off x="2911219" y="6787229"/>
                  <a:ext cx="25250" cy="16543"/>
                </a:xfrm>
                <a:custGeom>
                  <a:avLst/>
                  <a:gdLst/>
                  <a:ahLst/>
                  <a:cxnLst/>
                  <a:rect l="l" t="t" r="r" b="b"/>
                  <a:pathLst>
                    <a:path w="58" h="38" extrusionOk="0">
                      <a:moveTo>
                        <a:pt x="4" y="20"/>
                      </a:moveTo>
                      <a:lnTo>
                        <a:pt x="4" y="20"/>
                      </a:lnTo>
                      <a:cubicBezTo>
                        <a:pt x="7" y="22"/>
                        <a:pt x="9" y="23"/>
                        <a:pt x="12" y="25"/>
                      </a:cubicBezTo>
                      <a:cubicBezTo>
                        <a:pt x="23" y="31"/>
                        <a:pt x="35" y="36"/>
                        <a:pt x="47" y="38"/>
                      </a:cubicBezTo>
                      <a:cubicBezTo>
                        <a:pt x="56" y="40"/>
                        <a:pt x="63" y="26"/>
                        <a:pt x="55" y="21"/>
                      </a:cubicBezTo>
                      <a:lnTo>
                        <a:pt x="55" y="21"/>
                      </a:lnTo>
                      <a:cubicBezTo>
                        <a:pt x="50" y="17"/>
                        <a:pt x="46" y="14"/>
                        <a:pt x="41" y="11"/>
                      </a:cubicBezTo>
                      <a:cubicBezTo>
                        <a:pt x="32" y="6"/>
                        <a:pt x="23" y="3"/>
                        <a:pt x="13" y="0"/>
                      </a:cubicBezTo>
                      <a:lnTo>
                        <a:pt x="13" y="0"/>
                      </a:lnTo>
                      <a:lnTo>
                        <a:pt x="12" y="0"/>
                      </a:lnTo>
                      <a:cubicBezTo>
                        <a:pt x="10" y="0"/>
                        <a:pt x="8" y="1"/>
                        <a:pt x="6" y="2"/>
                      </a:cubicBezTo>
                      <a:cubicBezTo>
                        <a:pt x="4" y="3"/>
                        <a:pt x="3" y="4"/>
                        <a:pt x="2" y="6"/>
                      </a:cubicBezTo>
                      <a:cubicBezTo>
                        <a:pt x="1" y="8"/>
                        <a:pt x="0" y="10"/>
                        <a:pt x="0" y="12"/>
                      </a:cubicBezTo>
                      <a:cubicBezTo>
                        <a:pt x="0" y="14"/>
                        <a:pt x="1" y="15"/>
                        <a:pt x="2" y="17"/>
                      </a:cubicBezTo>
                      <a:cubicBezTo>
                        <a:pt x="3" y="18"/>
                        <a:pt x="3" y="19"/>
                        <a:pt x="4" y="2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8" name="Google Shape;448;p9"/>
                <p:cNvSpPr/>
                <p:nvPr/>
              </p:nvSpPr>
              <p:spPr>
                <a:xfrm rot="-8100000">
                  <a:off x="2942640" y="6775658"/>
                  <a:ext cx="20897" cy="15672"/>
                </a:xfrm>
                <a:custGeom>
                  <a:avLst/>
                  <a:gdLst/>
                  <a:ahLst/>
                  <a:cxnLst/>
                  <a:rect l="l" t="t" r="r" b="b"/>
                  <a:pathLst>
                    <a:path w="48" h="36" extrusionOk="0">
                      <a:moveTo>
                        <a:pt x="10" y="36"/>
                      </a:moveTo>
                      <a:lnTo>
                        <a:pt x="10" y="36"/>
                      </a:lnTo>
                      <a:cubicBezTo>
                        <a:pt x="11" y="36"/>
                        <a:pt x="13" y="36"/>
                        <a:pt x="14" y="36"/>
                      </a:cubicBezTo>
                      <a:cubicBezTo>
                        <a:pt x="16" y="36"/>
                        <a:pt x="17" y="36"/>
                        <a:pt x="19" y="35"/>
                      </a:cubicBezTo>
                      <a:cubicBezTo>
                        <a:pt x="20" y="34"/>
                        <a:pt x="23" y="32"/>
                        <a:pt x="24" y="31"/>
                      </a:cubicBezTo>
                      <a:cubicBezTo>
                        <a:pt x="24" y="30"/>
                        <a:pt x="24" y="30"/>
                        <a:pt x="24" y="30"/>
                      </a:cubicBezTo>
                      <a:lnTo>
                        <a:pt x="30" y="27"/>
                      </a:lnTo>
                      <a:cubicBezTo>
                        <a:pt x="35" y="24"/>
                        <a:pt x="39" y="22"/>
                        <a:pt x="43" y="19"/>
                      </a:cubicBezTo>
                      <a:lnTo>
                        <a:pt x="43" y="19"/>
                      </a:lnTo>
                      <a:cubicBezTo>
                        <a:pt x="45" y="18"/>
                        <a:pt x="45" y="17"/>
                        <a:pt x="46" y="16"/>
                      </a:cubicBezTo>
                      <a:cubicBezTo>
                        <a:pt x="47" y="14"/>
                        <a:pt x="48" y="13"/>
                        <a:pt x="48" y="11"/>
                      </a:cubicBezTo>
                      <a:cubicBezTo>
                        <a:pt x="48" y="9"/>
                        <a:pt x="47" y="7"/>
                        <a:pt x="46" y="6"/>
                      </a:cubicBezTo>
                      <a:cubicBezTo>
                        <a:pt x="45" y="4"/>
                        <a:pt x="43" y="3"/>
                        <a:pt x="42" y="2"/>
                      </a:cubicBezTo>
                      <a:cubicBezTo>
                        <a:pt x="40" y="1"/>
                        <a:pt x="39" y="0"/>
                        <a:pt x="37" y="0"/>
                      </a:cubicBezTo>
                      <a:lnTo>
                        <a:pt x="37" y="0"/>
                      </a:lnTo>
                      <a:lnTo>
                        <a:pt x="37" y="0"/>
                      </a:lnTo>
                      <a:cubicBezTo>
                        <a:pt x="28" y="1"/>
                        <a:pt x="19" y="3"/>
                        <a:pt x="11" y="8"/>
                      </a:cubicBezTo>
                      <a:cubicBezTo>
                        <a:pt x="9" y="9"/>
                        <a:pt x="7" y="10"/>
                        <a:pt x="5" y="12"/>
                      </a:cubicBezTo>
                      <a:lnTo>
                        <a:pt x="5" y="12"/>
                      </a:lnTo>
                      <a:cubicBezTo>
                        <a:pt x="4" y="13"/>
                        <a:pt x="3" y="14"/>
                        <a:pt x="2" y="15"/>
                      </a:cubicBezTo>
                      <a:cubicBezTo>
                        <a:pt x="1" y="17"/>
                        <a:pt x="0" y="19"/>
                        <a:pt x="0" y="22"/>
                      </a:cubicBezTo>
                      <a:cubicBezTo>
                        <a:pt x="0" y="24"/>
                        <a:pt x="1" y="27"/>
                        <a:pt x="2" y="30"/>
                      </a:cubicBezTo>
                      <a:cubicBezTo>
                        <a:pt x="3" y="32"/>
                        <a:pt x="5" y="34"/>
                        <a:pt x="8" y="35"/>
                      </a:cubicBezTo>
                      <a:cubicBezTo>
                        <a:pt x="8" y="35"/>
                        <a:pt x="9" y="36"/>
                        <a:pt x="10" y="3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9" name="Google Shape;449;p9"/>
                <p:cNvSpPr/>
                <p:nvPr/>
              </p:nvSpPr>
              <p:spPr>
                <a:xfrm rot="-8100000">
                  <a:off x="2920328" y="6344957"/>
                  <a:ext cx="13496" cy="29603"/>
                </a:xfrm>
                <a:custGeom>
                  <a:avLst/>
                  <a:gdLst/>
                  <a:ahLst/>
                  <a:cxnLst/>
                  <a:rect l="l" t="t" r="r" b="b"/>
                  <a:pathLst>
                    <a:path w="31" h="68" extrusionOk="0">
                      <a:moveTo>
                        <a:pt x="26" y="62"/>
                      </a:moveTo>
                      <a:lnTo>
                        <a:pt x="26" y="62"/>
                      </a:lnTo>
                      <a:cubicBezTo>
                        <a:pt x="29" y="51"/>
                        <a:pt x="31" y="40"/>
                        <a:pt x="31" y="29"/>
                      </a:cubicBezTo>
                      <a:cubicBezTo>
                        <a:pt x="31" y="23"/>
                        <a:pt x="31" y="17"/>
                        <a:pt x="30" y="10"/>
                      </a:cubicBezTo>
                      <a:lnTo>
                        <a:pt x="30" y="10"/>
                      </a:lnTo>
                      <a:cubicBezTo>
                        <a:pt x="29" y="9"/>
                        <a:pt x="29" y="7"/>
                        <a:pt x="28" y="6"/>
                      </a:cubicBezTo>
                      <a:cubicBezTo>
                        <a:pt x="27" y="4"/>
                        <a:pt x="25" y="3"/>
                        <a:pt x="24" y="2"/>
                      </a:cubicBezTo>
                      <a:cubicBezTo>
                        <a:pt x="22" y="0"/>
                        <a:pt x="19" y="0"/>
                        <a:pt x="17" y="0"/>
                      </a:cubicBezTo>
                      <a:cubicBezTo>
                        <a:pt x="14" y="0"/>
                        <a:pt x="12" y="0"/>
                        <a:pt x="11" y="2"/>
                      </a:cubicBezTo>
                      <a:cubicBezTo>
                        <a:pt x="9" y="3"/>
                        <a:pt x="8" y="4"/>
                        <a:pt x="7" y="6"/>
                      </a:cubicBezTo>
                      <a:cubicBezTo>
                        <a:pt x="6" y="7"/>
                        <a:pt x="6" y="7"/>
                        <a:pt x="6" y="8"/>
                      </a:cubicBezTo>
                      <a:lnTo>
                        <a:pt x="6" y="8"/>
                      </a:lnTo>
                      <a:cubicBezTo>
                        <a:pt x="2" y="19"/>
                        <a:pt x="0" y="31"/>
                        <a:pt x="0" y="42"/>
                      </a:cubicBezTo>
                      <a:cubicBezTo>
                        <a:pt x="0" y="48"/>
                        <a:pt x="0" y="53"/>
                        <a:pt x="1" y="58"/>
                      </a:cubicBezTo>
                      <a:lnTo>
                        <a:pt x="1" y="58"/>
                      </a:lnTo>
                      <a:cubicBezTo>
                        <a:pt x="1" y="59"/>
                        <a:pt x="1" y="61"/>
                        <a:pt x="2" y="62"/>
                      </a:cubicBezTo>
                      <a:cubicBezTo>
                        <a:pt x="3" y="64"/>
                        <a:pt x="5" y="65"/>
                        <a:pt x="7" y="67"/>
                      </a:cubicBezTo>
                      <a:cubicBezTo>
                        <a:pt x="9" y="68"/>
                        <a:pt x="11" y="68"/>
                        <a:pt x="14" y="68"/>
                      </a:cubicBezTo>
                      <a:cubicBezTo>
                        <a:pt x="16" y="68"/>
                        <a:pt x="18" y="68"/>
                        <a:pt x="20" y="67"/>
                      </a:cubicBezTo>
                      <a:cubicBezTo>
                        <a:pt x="22" y="65"/>
                        <a:pt x="24" y="64"/>
                        <a:pt x="25" y="62"/>
                      </a:cubicBezTo>
                      <a:cubicBezTo>
                        <a:pt x="25" y="61"/>
                        <a:pt x="25" y="61"/>
                        <a:pt x="26" y="60"/>
                      </a:cubicBezTo>
                      <a:lnTo>
                        <a:pt x="26" y="6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0" name="Google Shape;450;p9"/>
                <p:cNvSpPr/>
                <p:nvPr/>
              </p:nvSpPr>
              <p:spPr>
                <a:xfrm rot="-8100000">
                  <a:off x="2899055" y="6316046"/>
                  <a:ext cx="20026" cy="30474"/>
                </a:xfrm>
                <a:custGeom>
                  <a:avLst/>
                  <a:gdLst/>
                  <a:ahLst/>
                  <a:cxnLst/>
                  <a:rect l="l" t="t" r="r" b="b"/>
                  <a:pathLst>
                    <a:path w="46" h="70" extrusionOk="0">
                      <a:moveTo>
                        <a:pt x="20" y="66"/>
                      </a:moveTo>
                      <a:lnTo>
                        <a:pt x="20" y="66"/>
                      </a:lnTo>
                      <a:cubicBezTo>
                        <a:pt x="21" y="64"/>
                        <a:pt x="23" y="62"/>
                        <a:pt x="24" y="60"/>
                      </a:cubicBezTo>
                      <a:cubicBezTo>
                        <a:pt x="27" y="55"/>
                        <a:pt x="29" y="50"/>
                        <a:pt x="31" y="45"/>
                      </a:cubicBezTo>
                      <a:lnTo>
                        <a:pt x="31" y="45"/>
                      </a:lnTo>
                      <a:cubicBezTo>
                        <a:pt x="34" y="35"/>
                        <a:pt x="39" y="25"/>
                        <a:pt x="44" y="16"/>
                      </a:cubicBezTo>
                      <a:cubicBezTo>
                        <a:pt x="45" y="16"/>
                        <a:pt x="45" y="16"/>
                        <a:pt x="45" y="16"/>
                      </a:cubicBezTo>
                      <a:lnTo>
                        <a:pt x="45" y="16"/>
                      </a:lnTo>
                      <a:cubicBezTo>
                        <a:pt x="45" y="15"/>
                        <a:pt x="45" y="15"/>
                        <a:pt x="45" y="15"/>
                      </a:cubicBezTo>
                      <a:cubicBezTo>
                        <a:pt x="46" y="13"/>
                        <a:pt x="46" y="12"/>
                        <a:pt x="46" y="10"/>
                      </a:cubicBezTo>
                      <a:cubicBezTo>
                        <a:pt x="46" y="8"/>
                        <a:pt x="46" y="6"/>
                        <a:pt x="45" y="5"/>
                      </a:cubicBezTo>
                      <a:cubicBezTo>
                        <a:pt x="44" y="3"/>
                        <a:pt x="43" y="2"/>
                        <a:pt x="42" y="2"/>
                      </a:cubicBezTo>
                      <a:cubicBezTo>
                        <a:pt x="40" y="1"/>
                        <a:pt x="39" y="0"/>
                        <a:pt x="37" y="0"/>
                      </a:cubicBezTo>
                      <a:cubicBezTo>
                        <a:pt x="35" y="0"/>
                        <a:pt x="34" y="1"/>
                        <a:pt x="32" y="2"/>
                      </a:cubicBezTo>
                      <a:cubicBezTo>
                        <a:pt x="31" y="2"/>
                        <a:pt x="30" y="3"/>
                        <a:pt x="29" y="4"/>
                      </a:cubicBezTo>
                      <a:cubicBezTo>
                        <a:pt x="16" y="19"/>
                        <a:pt x="-3" y="40"/>
                        <a:pt x="1" y="62"/>
                      </a:cubicBezTo>
                      <a:lnTo>
                        <a:pt x="1" y="62"/>
                      </a:lnTo>
                      <a:cubicBezTo>
                        <a:pt x="1" y="63"/>
                        <a:pt x="1" y="64"/>
                        <a:pt x="2" y="65"/>
                      </a:cubicBezTo>
                      <a:cubicBezTo>
                        <a:pt x="3" y="66"/>
                        <a:pt x="4" y="68"/>
                        <a:pt x="6" y="69"/>
                      </a:cubicBezTo>
                      <a:cubicBezTo>
                        <a:pt x="8" y="70"/>
                        <a:pt x="10" y="70"/>
                        <a:pt x="12" y="70"/>
                      </a:cubicBezTo>
                      <a:cubicBezTo>
                        <a:pt x="13" y="70"/>
                        <a:pt x="15" y="70"/>
                        <a:pt x="17" y="69"/>
                      </a:cubicBezTo>
                      <a:cubicBezTo>
                        <a:pt x="18" y="68"/>
                        <a:pt x="19" y="67"/>
                        <a:pt x="20" y="6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1" name="Google Shape;451;p9"/>
                <p:cNvSpPr/>
                <p:nvPr/>
              </p:nvSpPr>
              <p:spPr>
                <a:xfrm rot="-8100000">
                  <a:off x="2911230" y="6296045"/>
                  <a:ext cx="23073" cy="10448"/>
                </a:xfrm>
                <a:custGeom>
                  <a:avLst/>
                  <a:gdLst/>
                  <a:ahLst/>
                  <a:cxnLst/>
                  <a:rect l="l" t="t" r="r" b="b"/>
                  <a:pathLst>
                    <a:path w="53" h="24" extrusionOk="0">
                      <a:moveTo>
                        <a:pt x="9" y="23"/>
                      </a:moveTo>
                      <a:lnTo>
                        <a:pt x="9" y="23"/>
                      </a:lnTo>
                      <a:cubicBezTo>
                        <a:pt x="11" y="24"/>
                        <a:pt x="13" y="24"/>
                        <a:pt x="16" y="24"/>
                      </a:cubicBezTo>
                      <a:cubicBezTo>
                        <a:pt x="18" y="24"/>
                        <a:pt x="21" y="24"/>
                        <a:pt x="24" y="23"/>
                      </a:cubicBezTo>
                      <a:lnTo>
                        <a:pt x="24" y="23"/>
                      </a:lnTo>
                      <a:cubicBezTo>
                        <a:pt x="27" y="23"/>
                        <a:pt x="30" y="23"/>
                        <a:pt x="33" y="23"/>
                      </a:cubicBezTo>
                      <a:cubicBezTo>
                        <a:pt x="36" y="23"/>
                        <a:pt x="39" y="23"/>
                        <a:pt x="42" y="23"/>
                      </a:cubicBezTo>
                      <a:cubicBezTo>
                        <a:pt x="54" y="26"/>
                        <a:pt x="58" y="6"/>
                        <a:pt x="47" y="3"/>
                      </a:cubicBezTo>
                      <a:lnTo>
                        <a:pt x="47" y="3"/>
                      </a:lnTo>
                      <a:cubicBezTo>
                        <a:pt x="41" y="1"/>
                        <a:pt x="34" y="0"/>
                        <a:pt x="28" y="0"/>
                      </a:cubicBezTo>
                      <a:cubicBezTo>
                        <a:pt x="19" y="0"/>
                        <a:pt x="11" y="2"/>
                        <a:pt x="3" y="6"/>
                      </a:cubicBezTo>
                      <a:lnTo>
                        <a:pt x="3" y="6"/>
                      </a:lnTo>
                      <a:cubicBezTo>
                        <a:pt x="2" y="7"/>
                        <a:pt x="2" y="8"/>
                        <a:pt x="1" y="9"/>
                      </a:cubicBezTo>
                      <a:cubicBezTo>
                        <a:pt x="0" y="10"/>
                        <a:pt x="0" y="12"/>
                        <a:pt x="0" y="14"/>
                      </a:cubicBezTo>
                      <a:cubicBezTo>
                        <a:pt x="0" y="15"/>
                        <a:pt x="0" y="17"/>
                        <a:pt x="1" y="19"/>
                      </a:cubicBezTo>
                      <a:cubicBezTo>
                        <a:pt x="2" y="20"/>
                        <a:pt x="3" y="21"/>
                        <a:pt x="5" y="22"/>
                      </a:cubicBezTo>
                      <a:cubicBezTo>
                        <a:pt x="6" y="22"/>
                        <a:pt x="7" y="24"/>
                        <a:pt x="9" y="24"/>
                      </a:cubicBezTo>
                      <a:lnTo>
                        <a:pt x="9" y="2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2" name="Google Shape;452;p9"/>
                <p:cNvSpPr/>
                <p:nvPr/>
              </p:nvSpPr>
              <p:spPr>
                <a:xfrm rot="-8100000">
                  <a:off x="2941694" y="6280944"/>
                  <a:ext cx="25250" cy="20026"/>
                </a:xfrm>
                <a:custGeom>
                  <a:avLst/>
                  <a:gdLst/>
                  <a:ahLst/>
                  <a:cxnLst/>
                  <a:rect l="l" t="t" r="r" b="b"/>
                  <a:pathLst>
                    <a:path w="58" h="46" extrusionOk="0">
                      <a:moveTo>
                        <a:pt x="46" y="45"/>
                      </a:moveTo>
                      <a:cubicBezTo>
                        <a:pt x="57" y="48"/>
                        <a:pt x="63" y="33"/>
                        <a:pt x="52" y="29"/>
                      </a:cubicBezTo>
                      <a:lnTo>
                        <a:pt x="52" y="29"/>
                      </a:lnTo>
                      <a:cubicBezTo>
                        <a:pt x="47" y="27"/>
                        <a:pt x="42" y="24"/>
                        <a:pt x="37" y="21"/>
                      </a:cubicBezTo>
                      <a:cubicBezTo>
                        <a:pt x="28" y="16"/>
                        <a:pt x="19" y="10"/>
                        <a:pt x="12" y="2"/>
                      </a:cubicBezTo>
                      <a:cubicBezTo>
                        <a:pt x="6" y="-3"/>
                        <a:pt x="-3" y="5"/>
                        <a:pt x="1" y="12"/>
                      </a:cubicBezTo>
                      <a:lnTo>
                        <a:pt x="1" y="12"/>
                      </a:lnTo>
                      <a:lnTo>
                        <a:pt x="1" y="13"/>
                      </a:lnTo>
                      <a:cubicBezTo>
                        <a:pt x="7" y="23"/>
                        <a:pt x="15" y="32"/>
                        <a:pt x="26" y="38"/>
                      </a:cubicBezTo>
                      <a:cubicBezTo>
                        <a:pt x="33" y="41"/>
                        <a:pt x="39" y="44"/>
                        <a:pt x="46" y="46"/>
                      </a:cubicBezTo>
                      <a:lnTo>
                        <a:pt x="46" y="45"/>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3" name="Google Shape;453;p9"/>
                <p:cNvSpPr/>
                <p:nvPr/>
              </p:nvSpPr>
              <p:spPr>
                <a:xfrm rot="-8100000">
                  <a:off x="2976455" y="6299271"/>
                  <a:ext cx="11754" cy="17849"/>
                </a:xfrm>
                <a:custGeom>
                  <a:avLst/>
                  <a:gdLst/>
                  <a:ahLst/>
                  <a:cxnLst/>
                  <a:rect l="l" t="t" r="r" b="b"/>
                  <a:pathLst>
                    <a:path w="27" h="41" extrusionOk="0">
                      <a:moveTo>
                        <a:pt x="15" y="37"/>
                      </a:moveTo>
                      <a:lnTo>
                        <a:pt x="15" y="37"/>
                      </a:lnTo>
                      <a:cubicBezTo>
                        <a:pt x="17" y="35"/>
                        <a:pt x="18" y="33"/>
                        <a:pt x="20" y="31"/>
                      </a:cubicBezTo>
                      <a:cubicBezTo>
                        <a:pt x="23" y="25"/>
                        <a:pt x="25" y="19"/>
                        <a:pt x="26" y="13"/>
                      </a:cubicBezTo>
                      <a:lnTo>
                        <a:pt x="26" y="13"/>
                      </a:lnTo>
                      <a:cubicBezTo>
                        <a:pt x="27" y="11"/>
                        <a:pt x="27" y="10"/>
                        <a:pt x="27" y="9"/>
                      </a:cubicBezTo>
                      <a:cubicBezTo>
                        <a:pt x="27" y="7"/>
                        <a:pt x="27" y="5"/>
                        <a:pt x="26" y="4"/>
                      </a:cubicBezTo>
                      <a:cubicBezTo>
                        <a:pt x="25" y="2"/>
                        <a:pt x="23" y="2"/>
                        <a:pt x="22" y="1"/>
                      </a:cubicBezTo>
                      <a:cubicBezTo>
                        <a:pt x="20" y="0"/>
                        <a:pt x="18" y="0"/>
                        <a:pt x="17" y="0"/>
                      </a:cubicBezTo>
                      <a:cubicBezTo>
                        <a:pt x="15" y="0"/>
                        <a:pt x="14" y="0"/>
                        <a:pt x="13" y="1"/>
                      </a:cubicBezTo>
                      <a:cubicBezTo>
                        <a:pt x="11" y="2"/>
                        <a:pt x="9" y="2"/>
                        <a:pt x="9" y="4"/>
                      </a:cubicBezTo>
                      <a:cubicBezTo>
                        <a:pt x="8" y="5"/>
                        <a:pt x="9" y="5"/>
                        <a:pt x="8" y="6"/>
                      </a:cubicBezTo>
                      <a:lnTo>
                        <a:pt x="8" y="6"/>
                      </a:lnTo>
                      <a:lnTo>
                        <a:pt x="8" y="6"/>
                      </a:lnTo>
                      <a:cubicBezTo>
                        <a:pt x="4" y="14"/>
                        <a:pt x="1" y="23"/>
                        <a:pt x="0" y="32"/>
                      </a:cubicBezTo>
                      <a:lnTo>
                        <a:pt x="0" y="32"/>
                      </a:lnTo>
                      <a:lnTo>
                        <a:pt x="0" y="33"/>
                      </a:lnTo>
                      <a:cubicBezTo>
                        <a:pt x="0" y="34"/>
                        <a:pt x="1" y="35"/>
                        <a:pt x="2" y="37"/>
                      </a:cubicBezTo>
                      <a:cubicBezTo>
                        <a:pt x="2" y="38"/>
                        <a:pt x="3" y="39"/>
                        <a:pt x="5" y="40"/>
                      </a:cubicBezTo>
                      <a:cubicBezTo>
                        <a:pt x="6" y="40"/>
                        <a:pt x="7" y="41"/>
                        <a:pt x="9" y="41"/>
                      </a:cubicBezTo>
                      <a:cubicBezTo>
                        <a:pt x="10" y="41"/>
                        <a:pt x="11" y="40"/>
                        <a:pt x="13" y="40"/>
                      </a:cubicBezTo>
                      <a:cubicBezTo>
                        <a:pt x="14" y="39"/>
                        <a:pt x="14" y="38"/>
                        <a:pt x="15" y="38"/>
                      </a:cubicBezTo>
                      <a:lnTo>
                        <a:pt x="15" y="3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4" name="Google Shape;454;p9"/>
                <p:cNvSpPr/>
                <p:nvPr/>
              </p:nvSpPr>
              <p:spPr>
                <a:xfrm rot="-8100000">
                  <a:off x="2945459" y="6366098"/>
                  <a:ext cx="17414" cy="18720"/>
                </a:xfrm>
                <a:custGeom>
                  <a:avLst/>
                  <a:gdLst/>
                  <a:ahLst/>
                  <a:cxnLst/>
                  <a:rect l="l" t="t" r="r" b="b"/>
                  <a:pathLst>
                    <a:path w="40" h="43" extrusionOk="0">
                      <a:moveTo>
                        <a:pt x="31" y="41"/>
                      </a:moveTo>
                      <a:lnTo>
                        <a:pt x="34" y="41"/>
                      </a:lnTo>
                      <a:lnTo>
                        <a:pt x="34" y="41"/>
                      </a:lnTo>
                      <a:lnTo>
                        <a:pt x="37" y="40"/>
                      </a:lnTo>
                      <a:lnTo>
                        <a:pt x="37" y="40"/>
                      </a:lnTo>
                      <a:cubicBezTo>
                        <a:pt x="37" y="39"/>
                        <a:pt x="38" y="38"/>
                        <a:pt x="38" y="38"/>
                      </a:cubicBezTo>
                      <a:cubicBezTo>
                        <a:pt x="39" y="37"/>
                        <a:pt x="39" y="36"/>
                        <a:pt x="39" y="35"/>
                      </a:cubicBezTo>
                      <a:cubicBezTo>
                        <a:pt x="45" y="23"/>
                        <a:pt x="29" y="5"/>
                        <a:pt x="19" y="1"/>
                      </a:cubicBezTo>
                      <a:lnTo>
                        <a:pt x="19" y="1"/>
                      </a:lnTo>
                      <a:cubicBezTo>
                        <a:pt x="18" y="0"/>
                        <a:pt x="16" y="0"/>
                        <a:pt x="14" y="0"/>
                      </a:cubicBezTo>
                      <a:cubicBezTo>
                        <a:pt x="12" y="0"/>
                        <a:pt x="9" y="0"/>
                        <a:pt x="7" y="2"/>
                      </a:cubicBezTo>
                      <a:cubicBezTo>
                        <a:pt x="5" y="3"/>
                        <a:pt x="3" y="5"/>
                        <a:pt x="2" y="7"/>
                      </a:cubicBezTo>
                      <a:cubicBezTo>
                        <a:pt x="1" y="9"/>
                        <a:pt x="0" y="11"/>
                        <a:pt x="0" y="14"/>
                      </a:cubicBezTo>
                      <a:cubicBezTo>
                        <a:pt x="0" y="16"/>
                        <a:pt x="1" y="18"/>
                        <a:pt x="1" y="19"/>
                      </a:cubicBezTo>
                      <a:lnTo>
                        <a:pt x="1" y="19"/>
                      </a:lnTo>
                      <a:lnTo>
                        <a:pt x="1" y="20"/>
                      </a:lnTo>
                      <a:cubicBezTo>
                        <a:pt x="6" y="27"/>
                        <a:pt x="12" y="34"/>
                        <a:pt x="19" y="39"/>
                      </a:cubicBezTo>
                      <a:lnTo>
                        <a:pt x="19" y="39"/>
                      </a:lnTo>
                      <a:cubicBezTo>
                        <a:pt x="19" y="39"/>
                        <a:pt x="20" y="40"/>
                        <a:pt x="21" y="41"/>
                      </a:cubicBezTo>
                      <a:cubicBezTo>
                        <a:pt x="23" y="42"/>
                        <a:pt x="26" y="43"/>
                        <a:pt x="29" y="43"/>
                      </a:cubicBezTo>
                      <a:cubicBezTo>
                        <a:pt x="29" y="43"/>
                        <a:pt x="30" y="43"/>
                        <a:pt x="31" y="42"/>
                      </a:cubicBezTo>
                      <a:lnTo>
                        <a:pt x="31" y="41"/>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5" name="Google Shape;455;p9"/>
                <p:cNvSpPr/>
                <p:nvPr/>
              </p:nvSpPr>
              <p:spPr>
                <a:xfrm rot="-8100000">
                  <a:off x="2968269" y="6358934"/>
                  <a:ext cx="23509" cy="10884"/>
                </a:xfrm>
                <a:custGeom>
                  <a:avLst/>
                  <a:gdLst/>
                  <a:ahLst/>
                  <a:cxnLst/>
                  <a:rect l="l" t="t" r="r" b="b"/>
                  <a:pathLst>
                    <a:path w="54" h="25" extrusionOk="0">
                      <a:moveTo>
                        <a:pt x="9" y="25"/>
                      </a:moveTo>
                      <a:lnTo>
                        <a:pt x="9" y="25"/>
                      </a:lnTo>
                      <a:cubicBezTo>
                        <a:pt x="10" y="25"/>
                        <a:pt x="10" y="25"/>
                        <a:pt x="11" y="25"/>
                      </a:cubicBezTo>
                      <a:cubicBezTo>
                        <a:pt x="24" y="25"/>
                        <a:pt x="37" y="22"/>
                        <a:pt x="49" y="17"/>
                      </a:cubicBezTo>
                      <a:cubicBezTo>
                        <a:pt x="57" y="14"/>
                        <a:pt x="55" y="0"/>
                        <a:pt x="46" y="1"/>
                      </a:cubicBezTo>
                      <a:lnTo>
                        <a:pt x="46" y="1"/>
                      </a:lnTo>
                      <a:cubicBezTo>
                        <a:pt x="44" y="0"/>
                        <a:pt x="41" y="0"/>
                        <a:pt x="38" y="0"/>
                      </a:cubicBezTo>
                      <a:cubicBezTo>
                        <a:pt x="27" y="0"/>
                        <a:pt x="16" y="2"/>
                        <a:pt x="6" y="6"/>
                      </a:cubicBezTo>
                      <a:lnTo>
                        <a:pt x="6" y="6"/>
                      </a:lnTo>
                      <a:lnTo>
                        <a:pt x="5" y="7"/>
                      </a:lnTo>
                      <a:cubicBezTo>
                        <a:pt x="4" y="8"/>
                        <a:pt x="2" y="8"/>
                        <a:pt x="2" y="10"/>
                      </a:cubicBezTo>
                      <a:cubicBezTo>
                        <a:pt x="1" y="11"/>
                        <a:pt x="0" y="13"/>
                        <a:pt x="0" y="15"/>
                      </a:cubicBezTo>
                      <a:cubicBezTo>
                        <a:pt x="0" y="16"/>
                        <a:pt x="1" y="18"/>
                        <a:pt x="2" y="20"/>
                      </a:cubicBezTo>
                      <a:cubicBezTo>
                        <a:pt x="2" y="21"/>
                        <a:pt x="4" y="23"/>
                        <a:pt x="5" y="24"/>
                      </a:cubicBezTo>
                      <a:cubicBezTo>
                        <a:pt x="6" y="24"/>
                        <a:pt x="8" y="25"/>
                        <a:pt x="9" y="2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6" name="Google Shape;456;p9"/>
                <p:cNvSpPr/>
                <p:nvPr/>
              </p:nvSpPr>
              <p:spPr>
                <a:xfrm rot="-8100000">
                  <a:off x="2988450" y="6333287"/>
                  <a:ext cx="13931" cy="17849"/>
                </a:xfrm>
                <a:custGeom>
                  <a:avLst/>
                  <a:gdLst/>
                  <a:ahLst/>
                  <a:cxnLst/>
                  <a:rect l="l" t="t" r="r" b="b"/>
                  <a:pathLst>
                    <a:path w="32" h="41" extrusionOk="0">
                      <a:moveTo>
                        <a:pt x="16" y="41"/>
                      </a:moveTo>
                      <a:lnTo>
                        <a:pt x="16" y="41"/>
                      </a:lnTo>
                      <a:cubicBezTo>
                        <a:pt x="17" y="41"/>
                        <a:pt x="18" y="40"/>
                        <a:pt x="18" y="40"/>
                      </a:cubicBezTo>
                      <a:cubicBezTo>
                        <a:pt x="20" y="39"/>
                        <a:pt x="21" y="37"/>
                        <a:pt x="22" y="36"/>
                      </a:cubicBezTo>
                      <a:cubicBezTo>
                        <a:pt x="23" y="34"/>
                        <a:pt x="23" y="33"/>
                        <a:pt x="23" y="31"/>
                      </a:cubicBezTo>
                      <a:lnTo>
                        <a:pt x="23" y="30"/>
                      </a:lnTo>
                      <a:cubicBezTo>
                        <a:pt x="23" y="28"/>
                        <a:pt x="25" y="26"/>
                        <a:pt x="26" y="24"/>
                      </a:cubicBezTo>
                      <a:cubicBezTo>
                        <a:pt x="27" y="22"/>
                        <a:pt x="30" y="16"/>
                        <a:pt x="32" y="12"/>
                      </a:cubicBezTo>
                      <a:lnTo>
                        <a:pt x="32" y="12"/>
                      </a:lnTo>
                      <a:cubicBezTo>
                        <a:pt x="32" y="11"/>
                        <a:pt x="32" y="10"/>
                        <a:pt x="32" y="9"/>
                      </a:cubicBezTo>
                      <a:cubicBezTo>
                        <a:pt x="32" y="8"/>
                        <a:pt x="32" y="6"/>
                        <a:pt x="31" y="5"/>
                      </a:cubicBezTo>
                      <a:cubicBezTo>
                        <a:pt x="30" y="3"/>
                        <a:pt x="29" y="1"/>
                        <a:pt x="28" y="1"/>
                      </a:cubicBezTo>
                      <a:cubicBezTo>
                        <a:pt x="26" y="0"/>
                        <a:pt x="24" y="0"/>
                        <a:pt x="23" y="0"/>
                      </a:cubicBezTo>
                      <a:cubicBezTo>
                        <a:pt x="21" y="0"/>
                        <a:pt x="20" y="0"/>
                        <a:pt x="19" y="1"/>
                      </a:cubicBezTo>
                      <a:cubicBezTo>
                        <a:pt x="18" y="1"/>
                        <a:pt x="18" y="2"/>
                        <a:pt x="18" y="2"/>
                      </a:cubicBezTo>
                      <a:lnTo>
                        <a:pt x="18" y="2"/>
                      </a:lnTo>
                      <a:cubicBezTo>
                        <a:pt x="12" y="6"/>
                        <a:pt x="7" y="10"/>
                        <a:pt x="4" y="17"/>
                      </a:cubicBezTo>
                      <a:cubicBezTo>
                        <a:pt x="2" y="20"/>
                        <a:pt x="1" y="23"/>
                        <a:pt x="0" y="26"/>
                      </a:cubicBezTo>
                      <a:lnTo>
                        <a:pt x="0" y="26"/>
                      </a:lnTo>
                      <a:cubicBezTo>
                        <a:pt x="0" y="27"/>
                        <a:pt x="0" y="28"/>
                        <a:pt x="0" y="29"/>
                      </a:cubicBezTo>
                      <a:cubicBezTo>
                        <a:pt x="0" y="31"/>
                        <a:pt x="1" y="33"/>
                        <a:pt x="2" y="35"/>
                      </a:cubicBezTo>
                      <a:cubicBezTo>
                        <a:pt x="3" y="37"/>
                        <a:pt x="4" y="38"/>
                        <a:pt x="6" y="40"/>
                      </a:cubicBezTo>
                      <a:cubicBezTo>
                        <a:pt x="8" y="41"/>
                        <a:pt x="10" y="41"/>
                        <a:pt x="13" y="41"/>
                      </a:cubicBezTo>
                      <a:cubicBezTo>
                        <a:pt x="14" y="41"/>
                        <a:pt x="15" y="41"/>
                        <a:pt x="16"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7" name="Google Shape;457;p9"/>
                <p:cNvSpPr/>
                <p:nvPr/>
              </p:nvSpPr>
              <p:spPr>
                <a:xfrm rot="-8100000">
                  <a:off x="2729538" y="6135358"/>
                  <a:ext cx="18284" cy="28297"/>
                </a:xfrm>
                <a:custGeom>
                  <a:avLst/>
                  <a:gdLst/>
                  <a:ahLst/>
                  <a:cxnLst/>
                  <a:rect l="l" t="t" r="r" b="b"/>
                  <a:pathLst>
                    <a:path w="42" h="65" extrusionOk="0">
                      <a:moveTo>
                        <a:pt x="41" y="50"/>
                      </a:moveTo>
                      <a:lnTo>
                        <a:pt x="41" y="50"/>
                      </a:lnTo>
                      <a:cubicBezTo>
                        <a:pt x="40" y="39"/>
                        <a:pt x="36" y="27"/>
                        <a:pt x="30" y="17"/>
                      </a:cubicBezTo>
                      <a:cubicBezTo>
                        <a:pt x="27" y="13"/>
                        <a:pt x="24" y="9"/>
                        <a:pt x="21" y="5"/>
                      </a:cubicBezTo>
                      <a:lnTo>
                        <a:pt x="21" y="5"/>
                      </a:lnTo>
                      <a:cubicBezTo>
                        <a:pt x="20" y="3"/>
                        <a:pt x="19" y="2"/>
                        <a:pt x="18" y="2"/>
                      </a:cubicBezTo>
                      <a:cubicBezTo>
                        <a:pt x="16" y="1"/>
                        <a:pt x="14" y="0"/>
                        <a:pt x="12" y="0"/>
                      </a:cubicBezTo>
                      <a:cubicBezTo>
                        <a:pt x="10" y="0"/>
                        <a:pt x="8" y="1"/>
                        <a:pt x="6" y="2"/>
                      </a:cubicBezTo>
                      <a:cubicBezTo>
                        <a:pt x="4" y="3"/>
                        <a:pt x="3" y="4"/>
                        <a:pt x="2" y="6"/>
                      </a:cubicBezTo>
                      <a:cubicBezTo>
                        <a:pt x="1" y="8"/>
                        <a:pt x="0" y="10"/>
                        <a:pt x="0" y="12"/>
                      </a:cubicBezTo>
                      <a:lnTo>
                        <a:pt x="0" y="13"/>
                      </a:lnTo>
                      <a:lnTo>
                        <a:pt x="0" y="13"/>
                      </a:lnTo>
                      <a:cubicBezTo>
                        <a:pt x="2" y="26"/>
                        <a:pt x="6" y="38"/>
                        <a:pt x="12" y="49"/>
                      </a:cubicBezTo>
                      <a:cubicBezTo>
                        <a:pt x="14" y="53"/>
                        <a:pt x="17" y="56"/>
                        <a:pt x="19" y="60"/>
                      </a:cubicBezTo>
                      <a:lnTo>
                        <a:pt x="19" y="60"/>
                      </a:lnTo>
                      <a:cubicBezTo>
                        <a:pt x="20" y="61"/>
                        <a:pt x="21" y="62"/>
                        <a:pt x="23" y="63"/>
                      </a:cubicBezTo>
                      <a:cubicBezTo>
                        <a:pt x="25" y="64"/>
                        <a:pt x="27" y="65"/>
                        <a:pt x="29" y="65"/>
                      </a:cubicBezTo>
                      <a:cubicBezTo>
                        <a:pt x="31" y="65"/>
                        <a:pt x="33" y="64"/>
                        <a:pt x="35" y="63"/>
                      </a:cubicBezTo>
                      <a:cubicBezTo>
                        <a:pt x="37" y="62"/>
                        <a:pt x="39" y="59"/>
                        <a:pt x="40" y="58"/>
                      </a:cubicBezTo>
                      <a:cubicBezTo>
                        <a:pt x="41" y="56"/>
                        <a:pt x="42" y="54"/>
                        <a:pt x="42" y="52"/>
                      </a:cubicBezTo>
                      <a:cubicBezTo>
                        <a:pt x="42" y="52"/>
                        <a:pt x="41" y="51"/>
                        <a:pt x="41" y="5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8" name="Google Shape;458;p9"/>
                <p:cNvSpPr/>
                <p:nvPr/>
              </p:nvSpPr>
              <p:spPr>
                <a:xfrm rot="-8100000">
                  <a:off x="2704790" y="6118007"/>
                  <a:ext cx="11754" cy="32215"/>
                </a:xfrm>
                <a:custGeom>
                  <a:avLst/>
                  <a:gdLst/>
                  <a:ahLst/>
                  <a:cxnLst/>
                  <a:rect l="l" t="t" r="r" b="b"/>
                  <a:pathLst>
                    <a:path w="27" h="74" extrusionOk="0">
                      <a:moveTo>
                        <a:pt x="26" y="64"/>
                      </a:moveTo>
                      <a:lnTo>
                        <a:pt x="26" y="64"/>
                      </a:lnTo>
                      <a:cubicBezTo>
                        <a:pt x="27" y="61"/>
                        <a:pt x="27" y="57"/>
                        <a:pt x="27" y="53"/>
                      </a:cubicBezTo>
                      <a:cubicBezTo>
                        <a:pt x="27" y="49"/>
                        <a:pt x="27" y="45"/>
                        <a:pt x="26" y="41"/>
                      </a:cubicBezTo>
                      <a:lnTo>
                        <a:pt x="26" y="41"/>
                      </a:lnTo>
                      <a:cubicBezTo>
                        <a:pt x="25" y="33"/>
                        <a:pt x="24" y="24"/>
                        <a:pt x="24" y="15"/>
                      </a:cubicBezTo>
                      <a:cubicBezTo>
                        <a:pt x="24" y="13"/>
                        <a:pt x="24" y="12"/>
                        <a:pt x="25" y="10"/>
                      </a:cubicBezTo>
                      <a:lnTo>
                        <a:pt x="25" y="10"/>
                      </a:lnTo>
                      <a:lnTo>
                        <a:pt x="25" y="10"/>
                      </a:lnTo>
                      <a:cubicBezTo>
                        <a:pt x="25" y="8"/>
                        <a:pt x="24" y="6"/>
                        <a:pt x="23" y="5"/>
                      </a:cubicBezTo>
                      <a:cubicBezTo>
                        <a:pt x="22" y="4"/>
                        <a:pt x="21" y="2"/>
                        <a:pt x="20" y="2"/>
                      </a:cubicBezTo>
                      <a:cubicBezTo>
                        <a:pt x="18" y="1"/>
                        <a:pt x="16" y="0"/>
                        <a:pt x="15" y="0"/>
                      </a:cubicBezTo>
                      <a:cubicBezTo>
                        <a:pt x="13" y="0"/>
                        <a:pt x="12" y="1"/>
                        <a:pt x="11" y="2"/>
                      </a:cubicBezTo>
                      <a:cubicBezTo>
                        <a:pt x="9" y="2"/>
                        <a:pt x="7" y="4"/>
                        <a:pt x="7" y="5"/>
                      </a:cubicBezTo>
                      <a:cubicBezTo>
                        <a:pt x="6" y="6"/>
                        <a:pt x="6" y="7"/>
                        <a:pt x="6" y="7"/>
                      </a:cubicBezTo>
                      <a:cubicBezTo>
                        <a:pt x="2" y="26"/>
                        <a:pt x="-5" y="53"/>
                        <a:pt x="8" y="70"/>
                      </a:cubicBezTo>
                      <a:lnTo>
                        <a:pt x="8" y="70"/>
                      </a:lnTo>
                      <a:cubicBezTo>
                        <a:pt x="9" y="71"/>
                        <a:pt x="10" y="71"/>
                        <a:pt x="11" y="72"/>
                      </a:cubicBezTo>
                      <a:cubicBezTo>
                        <a:pt x="12" y="72"/>
                        <a:pt x="14" y="74"/>
                        <a:pt x="16" y="74"/>
                      </a:cubicBezTo>
                      <a:cubicBezTo>
                        <a:pt x="18" y="74"/>
                        <a:pt x="19" y="73"/>
                        <a:pt x="21" y="72"/>
                      </a:cubicBezTo>
                      <a:cubicBezTo>
                        <a:pt x="22" y="71"/>
                        <a:pt x="23" y="70"/>
                        <a:pt x="25" y="68"/>
                      </a:cubicBezTo>
                      <a:cubicBezTo>
                        <a:pt x="25" y="67"/>
                        <a:pt x="26" y="66"/>
                        <a:pt x="27" y="65"/>
                      </a:cubicBezTo>
                      <a:lnTo>
                        <a:pt x="26" y="6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9" name="Google Shape;459;p9"/>
                <p:cNvSpPr/>
                <p:nvPr/>
              </p:nvSpPr>
              <p:spPr>
                <a:xfrm rot="-8100000">
                  <a:off x="2697974" y="6093648"/>
                  <a:ext cx="20461" cy="15672"/>
                </a:xfrm>
                <a:custGeom>
                  <a:avLst/>
                  <a:gdLst/>
                  <a:ahLst/>
                  <a:cxnLst/>
                  <a:rect l="l" t="t" r="r" b="b"/>
                  <a:pathLst>
                    <a:path w="47" h="36" extrusionOk="0">
                      <a:moveTo>
                        <a:pt x="13" y="35"/>
                      </a:moveTo>
                      <a:lnTo>
                        <a:pt x="13" y="35"/>
                      </a:lnTo>
                      <a:cubicBezTo>
                        <a:pt x="15" y="34"/>
                        <a:pt x="17" y="33"/>
                        <a:pt x="19" y="32"/>
                      </a:cubicBezTo>
                      <a:cubicBezTo>
                        <a:pt x="21" y="31"/>
                        <a:pt x="23" y="29"/>
                        <a:pt x="25" y="28"/>
                      </a:cubicBezTo>
                      <a:lnTo>
                        <a:pt x="25" y="28"/>
                      </a:lnTo>
                      <a:cubicBezTo>
                        <a:pt x="26" y="27"/>
                        <a:pt x="27" y="25"/>
                        <a:pt x="29" y="25"/>
                      </a:cubicBezTo>
                      <a:cubicBezTo>
                        <a:pt x="32" y="22"/>
                        <a:pt x="37" y="21"/>
                        <a:pt x="41" y="20"/>
                      </a:cubicBezTo>
                      <a:cubicBezTo>
                        <a:pt x="52" y="16"/>
                        <a:pt x="47" y="-2"/>
                        <a:pt x="36" y="1"/>
                      </a:cubicBezTo>
                      <a:lnTo>
                        <a:pt x="36" y="1"/>
                      </a:lnTo>
                      <a:cubicBezTo>
                        <a:pt x="29" y="1"/>
                        <a:pt x="23" y="3"/>
                        <a:pt x="17" y="7"/>
                      </a:cubicBezTo>
                      <a:cubicBezTo>
                        <a:pt x="10" y="11"/>
                        <a:pt x="5" y="16"/>
                        <a:pt x="0" y="23"/>
                      </a:cubicBezTo>
                      <a:lnTo>
                        <a:pt x="0" y="23"/>
                      </a:lnTo>
                      <a:cubicBezTo>
                        <a:pt x="0" y="24"/>
                        <a:pt x="0" y="25"/>
                        <a:pt x="0" y="26"/>
                      </a:cubicBezTo>
                      <a:cubicBezTo>
                        <a:pt x="0" y="28"/>
                        <a:pt x="0" y="30"/>
                        <a:pt x="1" y="31"/>
                      </a:cubicBezTo>
                      <a:cubicBezTo>
                        <a:pt x="2" y="32"/>
                        <a:pt x="2" y="34"/>
                        <a:pt x="4" y="35"/>
                      </a:cubicBezTo>
                      <a:cubicBezTo>
                        <a:pt x="5" y="35"/>
                        <a:pt x="8" y="36"/>
                        <a:pt x="9" y="36"/>
                      </a:cubicBezTo>
                      <a:cubicBezTo>
                        <a:pt x="11" y="36"/>
                        <a:pt x="12" y="36"/>
                        <a:pt x="13"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60" name="Google Shape;460;p9"/>
                <p:cNvSpPr/>
                <p:nvPr/>
              </p:nvSpPr>
              <p:spPr>
                <a:xfrm rot="-8100000">
                  <a:off x="2717361" y="6073262"/>
                  <a:ext cx="27862" cy="10884"/>
                </a:xfrm>
                <a:custGeom>
                  <a:avLst/>
                  <a:gdLst/>
                  <a:ahLst/>
                  <a:cxnLst/>
                  <a:rect l="l" t="t" r="r" b="b"/>
                  <a:pathLst>
                    <a:path w="64" h="25" extrusionOk="0">
                      <a:moveTo>
                        <a:pt x="58" y="22"/>
                      </a:moveTo>
                      <a:cubicBezTo>
                        <a:pt x="68" y="19"/>
                        <a:pt x="66" y="4"/>
                        <a:pt x="56" y="5"/>
                      </a:cubicBezTo>
                      <a:lnTo>
                        <a:pt x="56" y="5"/>
                      </a:lnTo>
                      <a:cubicBezTo>
                        <a:pt x="52" y="6"/>
                        <a:pt x="48" y="6"/>
                        <a:pt x="44" y="6"/>
                      </a:cubicBezTo>
                      <a:cubicBezTo>
                        <a:pt x="32" y="6"/>
                        <a:pt x="20" y="4"/>
                        <a:pt x="8" y="0"/>
                      </a:cubicBezTo>
                      <a:cubicBezTo>
                        <a:pt x="1" y="-1"/>
                        <a:pt x="-3" y="9"/>
                        <a:pt x="3" y="14"/>
                      </a:cubicBezTo>
                      <a:lnTo>
                        <a:pt x="3" y="14"/>
                      </a:lnTo>
                      <a:cubicBezTo>
                        <a:pt x="4" y="14"/>
                        <a:pt x="5" y="15"/>
                        <a:pt x="6" y="16"/>
                      </a:cubicBezTo>
                      <a:cubicBezTo>
                        <a:pt x="16" y="21"/>
                        <a:pt x="28" y="25"/>
                        <a:pt x="39" y="25"/>
                      </a:cubicBezTo>
                      <a:cubicBezTo>
                        <a:pt x="45" y="25"/>
                        <a:pt x="52" y="24"/>
                        <a:pt x="58" y="2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61" name="Google Shape;461;p9"/>
                <p:cNvSpPr/>
                <p:nvPr/>
              </p:nvSpPr>
              <p:spPr>
                <a:xfrm rot="-8100000">
                  <a:off x="2757812" y="6072024"/>
                  <a:ext cx="9142" cy="18284"/>
                </a:xfrm>
                <a:custGeom>
                  <a:avLst/>
                  <a:gdLst/>
                  <a:ahLst/>
                  <a:cxnLst/>
                  <a:rect l="l" t="t" r="r" b="b"/>
                  <a:pathLst>
                    <a:path w="21" h="42" extrusionOk="0">
                      <a:moveTo>
                        <a:pt x="20" y="35"/>
                      </a:moveTo>
                      <a:lnTo>
                        <a:pt x="20" y="35"/>
                      </a:lnTo>
                      <a:cubicBezTo>
                        <a:pt x="21" y="32"/>
                        <a:pt x="21" y="28"/>
                        <a:pt x="21" y="25"/>
                      </a:cubicBezTo>
                      <a:cubicBezTo>
                        <a:pt x="21" y="19"/>
                        <a:pt x="20" y="14"/>
                        <a:pt x="18" y="8"/>
                      </a:cubicBezTo>
                      <a:lnTo>
                        <a:pt x="18" y="8"/>
                      </a:lnTo>
                      <a:cubicBezTo>
                        <a:pt x="18" y="7"/>
                        <a:pt x="18" y="6"/>
                        <a:pt x="17" y="5"/>
                      </a:cubicBezTo>
                      <a:cubicBezTo>
                        <a:pt x="16" y="4"/>
                        <a:pt x="15" y="2"/>
                        <a:pt x="14" y="2"/>
                      </a:cubicBezTo>
                      <a:cubicBezTo>
                        <a:pt x="12" y="1"/>
                        <a:pt x="10" y="0"/>
                        <a:pt x="9" y="0"/>
                      </a:cubicBezTo>
                      <a:cubicBezTo>
                        <a:pt x="7" y="0"/>
                        <a:pt x="6" y="1"/>
                        <a:pt x="5" y="2"/>
                      </a:cubicBezTo>
                      <a:cubicBezTo>
                        <a:pt x="3" y="2"/>
                        <a:pt x="2" y="4"/>
                        <a:pt x="1" y="5"/>
                      </a:cubicBezTo>
                      <a:cubicBezTo>
                        <a:pt x="0" y="6"/>
                        <a:pt x="0" y="8"/>
                        <a:pt x="0" y="10"/>
                      </a:cubicBezTo>
                      <a:lnTo>
                        <a:pt x="0" y="11"/>
                      </a:lnTo>
                      <a:lnTo>
                        <a:pt x="0" y="11"/>
                      </a:lnTo>
                      <a:cubicBezTo>
                        <a:pt x="0" y="12"/>
                        <a:pt x="0" y="13"/>
                        <a:pt x="0" y="14"/>
                      </a:cubicBezTo>
                      <a:cubicBezTo>
                        <a:pt x="0" y="22"/>
                        <a:pt x="2" y="30"/>
                        <a:pt x="5" y="37"/>
                      </a:cubicBezTo>
                      <a:lnTo>
                        <a:pt x="5" y="37"/>
                      </a:lnTo>
                      <a:lnTo>
                        <a:pt x="5" y="38"/>
                      </a:lnTo>
                      <a:cubicBezTo>
                        <a:pt x="6" y="39"/>
                        <a:pt x="7" y="40"/>
                        <a:pt x="8" y="41"/>
                      </a:cubicBezTo>
                      <a:cubicBezTo>
                        <a:pt x="9" y="41"/>
                        <a:pt x="11" y="42"/>
                        <a:pt x="12" y="42"/>
                      </a:cubicBezTo>
                      <a:cubicBezTo>
                        <a:pt x="13" y="42"/>
                        <a:pt x="15" y="41"/>
                        <a:pt x="16" y="41"/>
                      </a:cubicBezTo>
                      <a:cubicBezTo>
                        <a:pt x="17" y="40"/>
                        <a:pt x="18" y="39"/>
                        <a:pt x="19" y="38"/>
                      </a:cubicBezTo>
                      <a:cubicBezTo>
                        <a:pt x="19" y="37"/>
                        <a:pt x="20" y="36"/>
                        <a:pt x="20"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62" name="Google Shape;462;p9"/>
                <p:cNvSpPr/>
                <p:nvPr/>
              </p:nvSpPr>
              <p:spPr>
                <a:xfrm rot="-8100000">
                  <a:off x="2758437" y="6144260"/>
                  <a:ext cx="19590" cy="14802"/>
                </a:xfrm>
                <a:custGeom>
                  <a:avLst/>
                  <a:gdLst/>
                  <a:ahLst/>
                  <a:cxnLst/>
                  <a:rect l="l" t="t" r="r" b="b"/>
                  <a:pathLst>
                    <a:path w="45" h="34" extrusionOk="0">
                      <a:moveTo>
                        <a:pt x="41" y="30"/>
                      </a:moveTo>
                      <a:lnTo>
                        <a:pt x="43" y="28"/>
                      </a:lnTo>
                      <a:lnTo>
                        <a:pt x="43" y="28"/>
                      </a:lnTo>
                      <a:lnTo>
                        <a:pt x="43" y="28"/>
                      </a:lnTo>
                      <a:lnTo>
                        <a:pt x="44" y="27"/>
                      </a:lnTo>
                      <a:cubicBezTo>
                        <a:pt x="44" y="26"/>
                        <a:pt x="44" y="26"/>
                        <a:pt x="44" y="26"/>
                      </a:cubicBezTo>
                      <a:lnTo>
                        <a:pt x="44" y="26"/>
                      </a:lnTo>
                      <a:cubicBezTo>
                        <a:pt x="45" y="25"/>
                        <a:pt x="45" y="24"/>
                        <a:pt x="45" y="23"/>
                      </a:cubicBezTo>
                      <a:cubicBezTo>
                        <a:pt x="45" y="23"/>
                        <a:pt x="45" y="22"/>
                        <a:pt x="44" y="21"/>
                      </a:cubicBezTo>
                      <a:cubicBezTo>
                        <a:pt x="44" y="8"/>
                        <a:pt x="22" y="-1"/>
                        <a:pt x="11" y="0"/>
                      </a:cubicBezTo>
                      <a:lnTo>
                        <a:pt x="11" y="0"/>
                      </a:lnTo>
                      <a:cubicBezTo>
                        <a:pt x="10" y="1"/>
                        <a:pt x="8" y="1"/>
                        <a:pt x="7" y="2"/>
                      </a:cubicBezTo>
                      <a:cubicBezTo>
                        <a:pt x="5" y="3"/>
                        <a:pt x="3" y="5"/>
                        <a:pt x="2" y="7"/>
                      </a:cubicBezTo>
                      <a:cubicBezTo>
                        <a:pt x="0" y="9"/>
                        <a:pt x="0" y="12"/>
                        <a:pt x="0" y="14"/>
                      </a:cubicBezTo>
                      <a:cubicBezTo>
                        <a:pt x="0" y="16"/>
                        <a:pt x="0" y="19"/>
                        <a:pt x="2" y="21"/>
                      </a:cubicBezTo>
                      <a:cubicBezTo>
                        <a:pt x="3" y="22"/>
                        <a:pt x="4" y="24"/>
                        <a:pt x="5" y="25"/>
                      </a:cubicBezTo>
                      <a:lnTo>
                        <a:pt x="5" y="25"/>
                      </a:lnTo>
                      <a:cubicBezTo>
                        <a:pt x="5" y="25"/>
                        <a:pt x="6" y="25"/>
                        <a:pt x="7" y="26"/>
                      </a:cubicBezTo>
                      <a:cubicBezTo>
                        <a:pt x="13" y="30"/>
                        <a:pt x="21" y="32"/>
                        <a:pt x="28" y="33"/>
                      </a:cubicBezTo>
                      <a:lnTo>
                        <a:pt x="28" y="33"/>
                      </a:lnTo>
                      <a:cubicBezTo>
                        <a:pt x="29" y="34"/>
                        <a:pt x="30" y="34"/>
                        <a:pt x="32" y="34"/>
                      </a:cubicBezTo>
                      <a:cubicBezTo>
                        <a:pt x="34" y="34"/>
                        <a:pt x="37" y="33"/>
                        <a:pt x="39" y="32"/>
                      </a:cubicBezTo>
                      <a:lnTo>
                        <a:pt x="40" y="31"/>
                      </a:lnTo>
                      <a:lnTo>
                        <a:pt x="41" y="3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63" name="Google Shape;463;p9"/>
                <p:cNvSpPr/>
                <p:nvPr/>
              </p:nvSpPr>
              <p:spPr>
                <a:xfrm rot="-8100000">
                  <a:off x="2775984" y="6121714"/>
                  <a:ext cx="19590" cy="17414"/>
                </a:xfrm>
                <a:custGeom>
                  <a:avLst/>
                  <a:gdLst/>
                  <a:ahLst/>
                  <a:cxnLst/>
                  <a:rect l="l" t="t" r="r" b="b"/>
                  <a:pathLst>
                    <a:path w="45" h="40" extrusionOk="0">
                      <a:moveTo>
                        <a:pt x="14" y="40"/>
                      </a:moveTo>
                      <a:lnTo>
                        <a:pt x="14" y="40"/>
                      </a:lnTo>
                      <a:cubicBezTo>
                        <a:pt x="14" y="39"/>
                        <a:pt x="15" y="39"/>
                        <a:pt x="16" y="38"/>
                      </a:cubicBezTo>
                      <a:cubicBezTo>
                        <a:pt x="27" y="32"/>
                        <a:pt x="36" y="23"/>
                        <a:pt x="44" y="13"/>
                      </a:cubicBezTo>
                      <a:cubicBezTo>
                        <a:pt x="49" y="8"/>
                        <a:pt x="41" y="-3"/>
                        <a:pt x="34" y="1"/>
                      </a:cubicBezTo>
                      <a:lnTo>
                        <a:pt x="34" y="1"/>
                      </a:lnTo>
                      <a:cubicBezTo>
                        <a:pt x="31" y="2"/>
                        <a:pt x="28" y="4"/>
                        <a:pt x="25" y="6"/>
                      </a:cubicBezTo>
                      <a:cubicBezTo>
                        <a:pt x="16" y="11"/>
                        <a:pt x="9" y="17"/>
                        <a:pt x="2" y="24"/>
                      </a:cubicBezTo>
                      <a:lnTo>
                        <a:pt x="2" y="24"/>
                      </a:lnTo>
                      <a:cubicBezTo>
                        <a:pt x="2" y="25"/>
                        <a:pt x="2" y="25"/>
                        <a:pt x="2" y="25"/>
                      </a:cubicBezTo>
                      <a:cubicBezTo>
                        <a:pt x="1" y="27"/>
                        <a:pt x="0" y="28"/>
                        <a:pt x="0" y="30"/>
                      </a:cubicBezTo>
                      <a:cubicBezTo>
                        <a:pt x="0" y="32"/>
                        <a:pt x="1" y="33"/>
                        <a:pt x="2" y="35"/>
                      </a:cubicBezTo>
                      <a:cubicBezTo>
                        <a:pt x="2" y="36"/>
                        <a:pt x="3" y="37"/>
                        <a:pt x="5" y="38"/>
                      </a:cubicBezTo>
                      <a:cubicBezTo>
                        <a:pt x="6" y="39"/>
                        <a:pt x="8" y="40"/>
                        <a:pt x="10" y="40"/>
                      </a:cubicBezTo>
                      <a:cubicBezTo>
                        <a:pt x="11" y="40"/>
                        <a:pt x="12" y="39"/>
                        <a:pt x="13" y="39"/>
                      </a:cubicBezTo>
                      <a:lnTo>
                        <a:pt x="14" y="4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64" name="Google Shape;464;p9"/>
                <p:cNvSpPr/>
                <p:nvPr/>
              </p:nvSpPr>
              <p:spPr>
                <a:xfrm rot="-8100000">
                  <a:off x="2783787" y="6094958"/>
                  <a:ext cx="10448" cy="18284"/>
                </a:xfrm>
                <a:custGeom>
                  <a:avLst/>
                  <a:gdLst/>
                  <a:ahLst/>
                  <a:cxnLst/>
                  <a:rect l="l" t="t" r="r" b="b"/>
                  <a:pathLst>
                    <a:path w="24" h="42" extrusionOk="0">
                      <a:moveTo>
                        <a:pt x="22" y="39"/>
                      </a:moveTo>
                      <a:lnTo>
                        <a:pt x="22" y="39"/>
                      </a:lnTo>
                      <a:cubicBezTo>
                        <a:pt x="22" y="39"/>
                        <a:pt x="22" y="38"/>
                        <a:pt x="23" y="38"/>
                      </a:cubicBezTo>
                      <a:cubicBezTo>
                        <a:pt x="24" y="36"/>
                        <a:pt x="24" y="34"/>
                        <a:pt x="24" y="33"/>
                      </a:cubicBezTo>
                      <a:cubicBezTo>
                        <a:pt x="24" y="31"/>
                        <a:pt x="24" y="29"/>
                        <a:pt x="23" y="28"/>
                      </a:cubicBezTo>
                      <a:cubicBezTo>
                        <a:pt x="22" y="27"/>
                        <a:pt x="22" y="27"/>
                        <a:pt x="22" y="26"/>
                      </a:cubicBezTo>
                      <a:cubicBezTo>
                        <a:pt x="22" y="24"/>
                        <a:pt x="22" y="22"/>
                        <a:pt x="22" y="20"/>
                      </a:cubicBezTo>
                      <a:cubicBezTo>
                        <a:pt x="22" y="18"/>
                        <a:pt x="22" y="12"/>
                        <a:pt x="22" y="7"/>
                      </a:cubicBezTo>
                      <a:lnTo>
                        <a:pt x="22" y="7"/>
                      </a:lnTo>
                      <a:cubicBezTo>
                        <a:pt x="21" y="6"/>
                        <a:pt x="21" y="5"/>
                        <a:pt x="21" y="4"/>
                      </a:cubicBezTo>
                      <a:cubicBezTo>
                        <a:pt x="20" y="2"/>
                        <a:pt x="18" y="2"/>
                        <a:pt x="17" y="1"/>
                      </a:cubicBezTo>
                      <a:cubicBezTo>
                        <a:pt x="15" y="0"/>
                        <a:pt x="14" y="0"/>
                        <a:pt x="13" y="0"/>
                      </a:cubicBezTo>
                      <a:cubicBezTo>
                        <a:pt x="11" y="0"/>
                        <a:pt x="10" y="0"/>
                        <a:pt x="9" y="1"/>
                      </a:cubicBezTo>
                      <a:cubicBezTo>
                        <a:pt x="7" y="2"/>
                        <a:pt x="6" y="3"/>
                        <a:pt x="5" y="4"/>
                      </a:cubicBezTo>
                      <a:cubicBezTo>
                        <a:pt x="5" y="5"/>
                        <a:pt x="5" y="5"/>
                        <a:pt x="5" y="5"/>
                      </a:cubicBezTo>
                      <a:lnTo>
                        <a:pt x="5" y="5"/>
                      </a:lnTo>
                      <a:cubicBezTo>
                        <a:pt x="2" y="11"/>
                        <a:pt x="0" y="18"/>
                        <a:pt x="0" y="25"/>
                      </a:cubicBezTo>
                      <a:cubicBezTo>
                        <a:pt x="0" y="28"/>
                        <a:pt x="0" y="31"/>
                        <a:pt x="1" y="33"/>
                      </a:cubicBezTo>
                      <a:lnTo>
                        <a:pt x="1" y="33"/>
                      </a:lnTo>
                      <a:cubicBezTo>
                        <a:pt x="1" y="34"/>
                        <a:pt x="1" y="35"/>
                        <a:pt x="2" y="36"/>
                      </a:cubicBezTo>
                      <a:cubicBezTo>
                        <a:pt x="2" y="38"/>
                        <a:pt x="5" y="39"/>
                        <a:pt x="7" y="41"/>
                      </a:cubicBezTo>
                      <a:cubicBezTo>
                        <a:pt x="9" y="42"/>
                        <a:pt x="11" y="42"/>
                        <a:pt x="13" y="42"/>
                      </a:cubicBezTo>
                      <a:cubicBezTo>
                        <a:pt x="15" y="42"/>
                        <a:pt x="17" y="42"/>
                        <a:pt x="19" y="41"/>
                      </a:cubicBezTo>
                      <a:cubicBezTo>
                        <a:pt x="20" y="40"/>
                        <a:pt x="21" y="40"/>
                        <a:pt x="21" y="39"/>
                      </a:cubicBezTo>
                      <a:lnTo>
                        <a:pt x="22" y="3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sp>
          <p:nvSpPr>
            <p:cNvPr id="465" name="Google Shape;465;p9"/>
            <p:cNvSpPr/>
            <p:nvPr/>
          </p:nvSpPr>
          <p:spPr>
            <a:xfrm rot="-10431481">
              <a:off x="7030683" y="-1563836"/>
              <a:ext cx="3474374" cy="2581571"/>
            </a:xfrm>
            <a:custGeom>
              <a:avLst/>
              <a:gdLst/>
              <a:ahLst/>
              <a:cxnLst/>
              <a:rect l="l" t="t" r="r" b="b"/>
              <a:pathLst>
                <a:path w="9651" h="7171" extrusionOk="0">
                  <a:moveTo>
                    <a:pt x="7780" y="6035"/>
                  </a:moveTo>
                  <a:cubicBezTo>
                    <a:pt x="8077" y="5941"/>
                    <a:pt x="9194" y="5680"/>
                    <a:pt x="9486" y="5790"/>
                  </a:cubicBezTo>
                  <a:cubicBezTo>
                    <a:pt x="10105" y="6020"/>
                    <a:pt x="8781" y="4767"/>
                    <a:pt x="8753" y="4456"/>
                  </a:cubicBezTo>
                  <a:cubicBezTo>
                    <a:pt x="8702" y="3907"/>
                    <a:pt x="8599" y="3540"/>
                    <a:pt x="8200" y="3159"/>
                  </a:cubicBezTo>
                  <a:cubicBezTo>
                    <a:pt x="7657" y="2639"/>
                    <a:pt x="6778" y="2730"/>
                    <a:pt x="6481" y="3121"/>
                  </a:cubicBezTo>
                  <a:cubicBezTo>
                    <a:pt x="6507" y="2854"/>
                    <a:pt x="6348" y="2497"/>
                    <a:pt x="5949" y="2297"/>
                  </a:cubicBezTo>
                  <a:cubicBezTo>
                    <a:pt x="5588" y="2116"/>
                    <a:pt x="5116" y="2093"/>
                    <a:pt x="4961" y="2305"/>
                  </a:cubicBezTo>
                  <a:cubicBezTo>
                    <a:pt x="5037" y="1877"/>
                    <a:pt x="4727" y="1609"/>
                    <a:pt x="4320" y="1540"/>
                  </a:cubicBezTo>
                  <a:cubicBezTo>
                    <a:pt x="4312" y="1022"/>
                    <a:pt x="3905" y="539"/>
                    <a:pt x="3396" y="442"/>
                  </a:cubicBezTo>
                  <a:cubicBezTo>
                    <a:pt x="2888" y="345"/>
                    <a:pt x="2332" y="645"/>
                    <a:pt x="2133" y="1123"/>
                  </a:cubicBezTo>
                  <a:cubicBezTo>
                    <a:pt x="2243" y="641"/>
                    <a:pt x="1883" y="110"/>
                    <a:pt x="1398" y="16"/>
                  </a:cubicBezTo>
                  <a:cubicBezTo>
                    <a:pt x="912" y="-78"/>
                    <a:pt x="389" y="263"/>
                    <a:pt x="264" y="741"/>
                  </a:cubicBezTo>
                  <a:cubicBezTo>
                    <a:pt x="138" y="1219"/>
                    <a:pt x="-235" y="1689"/>
                    <a:pt x="218" y="1888"/>
                  </a:cubicBezTo>
                  <a:cubicBezTo>
                    <a:pt x="399" y="1967"/>
                    <a:pt x="122" y="2504"/>
                    <a:pt x="267" y="2637"/>
                  </a:cubicBezTo>
                  <a:cubicBezTo>
                    <a:pt x="400" y="2758"/>
                    <a:pt x="416" y="2771"/>
                    <a:pt x="472" y="2941"/>
                  </a:cubicBezTo>
                  <a:cubicBezTo>
                    <a:pt x="671" y="3540"/>
                    <a:pt x="-77" y="5251"/>
                    <a:pt x="329" y="5734"/>
                  </a:cubicBezTo>
                  <a:cubicBezTo>
                    <a:pt x="734" y="6218"/>
                    <a:pt x="3471" y="5210"/>
                    <a:pt x="4080" y="5380"/>
                  </a:cubicBezTo>
                  <a:cubicBezTo>
                    <a:pt x="4320" y="5446"/>
                    <a:pt x="4602" y="5503"/>
                    <a:pt x="4715" y="5725"/>
                  </a:cubicBezTo>
                  <a:cubicBezTo>
                    <a:pt x="4806" y="5904"/>
                    <a:pt x="4746" y="6119"/>
                    <a:pt x="4752" y="6321"/>
                  </a:cubicBezTo>
                  <a:cubicBezTo>
                    <a:pt x="4762" y="6637"/>
                    <a:pt x="4958" y="6941"/>
                    <a:pt x="5241" y="7082"/>
                  </a:cubicBezTo>
                  <a:cubicBezTo>
                    <a:pt x="5525" y="7223"/>
                    <a:pt x="5885" y="7194"/>
                    <a:pt x="6143" y="7011"/>
                  </a:cubicBezTo>
                  <a:cubicBezTo>
                    <a:pt x="6359" y="6857"/>
                    <a:pt x="6495" y="6616"/>
                    <a:pt x="6687" y="6434"/>
                  </a:cubicBezTo>
                  <a:cubicBezTo>
                    <a:pt x="6880" y="6252"/>
                    <a:pt x="7189" y="6135"/>
                    <a:pt x="7404" y="6290"/>
                  </a:cubicBezTo>
                  <a:lnTo>
                    <a:pt x="7780" y="6035"/>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sp>
        <p:nvSpPr>
          <p:cNvPr id="466" name="Google Shape;466;p9"/>
          <p:cNvSpPr txBox="1">
            <a:spLocks noGrp="1"/>
          </p:cNvSpPr>
          <p:nvPr>
            <p:ph type="subTitle" idx="1"/>
          </p:nvPr>
        </p:nvSpPr>
        <p:spPr>
          <a:xfrm>
            <a:off x="720075" y="1681925"/>
            <a:ext cx="3597000" cy="225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67" name="Google Shape;467;p9"/>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68" name="Google Shape;468;p9"/>
          <p:cNvSpPr txBox="1">
            <a:spLocks noGrp="1"/>
          </p:cNvSpPr>
          <p:nvPr>
            <p:ph type="subTitle" idx="2"/>
          </p:nvPr>
        </p:nvSpPr>
        <p:spPr>
          <a:xfrm>
            <a:off x="4826935" y="1681925"/>
            <a:ext cx="3597000" cy="225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9"/>
        <p:cNvGrpSpPr/>
        <p:nvPr/>
      </p:nvGrpSpPr>
      <p:grpSpPr>
        <a:xfrm>
          <a:off x="0" y="0"/>
          <a:ext cx="0" cy="0"/>
          <a:chOff x="0" y="0"/>
          <a:chExt cx="0" cy="0"/>
        </a:xfrm>
      </p:grpSpPr>
      <p:sp>
        <p:nvSpPr>
          <p:cNvPr id="470" name="Google Shape;470;p10"/>
          <p:cNvSpPr>
            <a:spLocks noGrp="1"/>
          </p:cNvSpPr>
          <p:nvPr>
            <p:ph type="pic" idx="2"/>
          </p:nvPr>
        </p:nvSpPr>
        <p:spPr>
          <a:xfrm>
            <a:off x="0" y="0"/>
            <a:ext cx="9144000" cy="5143500"/>
          </a:xfrm>
          <a:prstGeom prst="rect">
            <a:avLst/>
          </a:prstGeom>
          <a:noFill/>
          <a:ln>
            <a:noFill/>
          </a:ln>
        </p:spPr>
      </p:sp>
      <p:sp>
        <p:nvSpPr>
          <p:cNvPr id="471" name="Google Shape;471;p10"/>
          <p:cNvSpPr txBox="1">
            <a:spLocks noGrp="1"/>
          </p:cNvSpPr>
          <p:nvPr>
            <p:ph type="title"/>
          </p:nvPr>
        </p:nvSpPr>
        <p:spPr>
          <a:xfrm>
            <a:off x="740550" y="3910025"/>
            <a:ext cx="7662900" cy="693900"/>
          </a:xfrm>
          <a:prstGeom prst="rect">
            <a:avLst/>
          </a:prstGeom>
          <a:solidFill>
            <a:schemeClr val="lt1"/>
          </a:solidFill>
          <a:ln>
            <a:noFill/>
          </a:ln>
        </p:spPr>
        <p:txBody>
          <a:bodyPr spcFirstLastPara="1" wrap="square" lIns="91425" tIns="91425" rIns="91425" bIns="91425" anchor="ctr" anchorCtr="0">
            <a:noAutofit/>
          </a:bodyPr>
          <a:lstStyle>
            <a:lvl1pPr lvl="0" algn="ctr" rtl="0">
              <a:spcBef>
                <a:spcPts val="0"/>
              </a:spcBef>
              <a:spcAft>
                <a:spcPts val="0"/>
              </a:spcAft>
              <a:buSzPts val="3800"/>
              <a:buNone/>
              <a:defRPr>
                <a:solidFill>
                  <a:schemeClr val="lt1"/>
                </a:solidFill>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539"/>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610"/>
        <p:cNvGrpSpPr/>
        <p:nvPr/>
      </p:nvGrpSpPr>
      <p:grpSpPr>
        <a:xfrm>
          <a:off x="0" y="0"/>
          <a:ext cx="0" cy="0"/>
          <a:chOff x="0" y="0"/>
          <a:chExt cx="0" cy="0"/>
        </a:xfrm>
      </p:grpSpPr>
      <p:grpSp>
        <p:nvGrpSpPr>
          <p:cNvPr id="611" name="Google Shape;611;p14"/>
          <p:cNvGrpSpPr/>
          <p:nvPr/>
        </p:nvGrpSpPr>
        <p:grpSpPr>
          <a:xfrm>
            <a:off x="-1048459" y="2217366"/>
            <a:ext cx="12193228" cy="4108862"/>
            <a:chOff x="-1048459" y="2217366"/>
            <a:chExt cx="12193228" cy="4108862"/>
          </a:xfrm>
        </p:grpSpPr>
        <p:sp>
          <p:nvSpPr>
            <p:cNvPr id="612" name="Google Shape;612;p14"/>
            <p:cNvSpPr/>
            <p:nvPr/>
          </p:nvSpPr>
          <p:spPr>
            <a:xfrm rot="-4951078">
              <a:off x="7901590" y="2817054"/>
              <a:ext cx="3474361" cy="2581561"/>
            </a:xfrm>
            <a:custGeom>
              <a:avLst/>
              <a:gdLst/>
              <a:ahLst/>
              <a:cxnLst/>
              <a:rect l="l" t="t" r="r" b="b"/>
              <a:pathLst>
                <a:path w="9651" h="7171" extrusionOk="0">
                  <a:moveTo>
                    <a:pt x="7780" y="6035"/>
                  </a:moveTo>
                  <a:cubicBezTo>
                    <a:pt x="8077" y="5941"/>
                    <a:pt x="9194" y="5680"/>
                    <a:pt x="9486" y="5790"/>
                  </a:cubicBezTo>
                  <a:cubicBezTo>
                    <a:pt x="10105" y="6020"/>
                    <a:pt x="8781" y="4767"/>
                    <a:pt x="8753" y="4456"/>
                  </a:cubicBezTo>
                  <a:cubicBezTo>
                    <a:pt x="8702" y="3907"/>
                    <a:pt x="8599" y="3540"/>
                    <a:pt x="8200" y="3159"/>
                  </a:cubicBezTo>
                  <a:cubicBezTo>
                    <a:pt x="7657" y="2639"/>
                    <a:pt x="6778" y="2730"/>
                    <a:pt x="6481" y="3121"/>
                  </a:cubicBezTo>
                  <a:cubicBezTo>
                    <a:pt x="6507" y="2854"/>
                    <a:pt x="6348" y="2497"/>
                    <a:pt x="5949" y="2297"/>
                  </a:cubicBezTo>
                  <a:cubicBezTo>
                    <a:pt x="5588" y="2116"/>
                    <a:pt x="5116" y="2093"/>
                    <a:pt x="4961" y="2305"/>
                  </a:cubicBezTo>
                  <a:cubicBezTo>
                    <a:pt x="5037" y="1877"/>
                    <a:pt x="4727" y="1609"/>
                    <a:pt x="4320" y="1540"/>
                  </a:cubicBezTo>
                  <a:cubicBezTo>
                    <a:pt x="4312" y="1022"/>
                    <a:pt x="3905" y="539"/>
                    <a:pt x="3396" y="442"/>
                  </a:cubicBezTo>
                  <a:cubicBezTo>
                    <a:pt x="2888" y="345"/>
                    <a:pt x="2332" y="645"/>
                    <a:pt x="2133" y="1123"/>
                  </a:cubicBezTo>
                  <a:cubicBezTo>
                    <a:pt x="2243" y="641"/>
                    <a:pt x="1883" y="110"/>
                    <a:pt x="1398" y="16"/>
                  </a:cubicBezTo>
                  <a:cubicBezTo>
                    <a:pt x="912" y="-78"/>
                    <a:pt x="389" y="263"/>
                    <a:pt x="264" y="741"/>
                  </a:cubicBezTo>
                  <a:cubicBezTo>
                    <a:pt x="138" y="1219"/>
                    <a:pt x="-235" y="1689"/>
                    <a:pt x="218" y="1888"/>
                  </a:cubicBezTo>
                  <a:cubicBezTo>
                    <a:pt x="399" y="1967"/>
                    <a:pt x="122" y="2504"/>
                    <a:pt x="267" y="2637"/>
                  </a:cubicBezTo>
                  <a:cubicBezTo>
                    <a:pt x="400" y="2758"/>
                    <a:pt x="416" y="2771"/>
                    <a:pt x="472" y="2941"/>
                  </a:cubicBezTo>
                  <a:cubicBezTo>
                    <a:pt x="671" y="3540"/>
                    <a:pt x="-77" y="5251"/>
                    <a:pt x="329" y="5734"/>
                  </a:cubicBezTo>
                  <a:cubicBezTo>
                    <a:pt x="734" y="6218"/>
                    <a:pt x="3471" y="5210"/>
                    <a:pt x="4080" y="5380"/>
                  </a:cubicBezTo>
                  <a:cubicBezTo>
                    <a:pt x="4320" y="5446"/>
                    <a:pt x="4602" y="5503"/>
                    <a:pt x="4715" y="5725"/>
                  </a:cubicBezTo>
                  <a:cubicBezTo>
                    <a:pt x="4806" y="5904"/>
                    <a:pt x="4746" y="6119"/>
                    <a:pt x="4752" y="6321"/>
                  </a:cubicBezTo>
                  <a:cubicBezTo>
                    <a:pt x="4762" y="6637"/>
                    <a:pt x="4958" y="6941"/>
                    <a:pt x="5241" y="7082"/>
                  </a:cubicBezTo>
                  <a:cubicBezTo>
                    <a:pt x="5525" y="7223"/>
                    <a:pt x="5885" y="7194"/>
                    <a:pt x="6143" y="7011"/>
                  </a:cubicBezTo>
                  <a:cubicBezTo>
                    <a:pt x="6359" y="6857"/>
                    <a:pt x="6495" y="6616"/>
                    <a:pt x="6687" y="6434"/>
                  </a:cubicBezTo>
                  <a:cubicBezTo>
                    <a:pt x="6880" y="6252"/>
                    <a:pt x="7189" y="6135"/>
                    <a:pt x="7404" y="6290"/>
                  </a:cubicBezTo>
                  <a:lnTo>
                    <a:pt x="7780" y="6035"/>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nvGrpSpPr>
            <p:cNvPr id="613" name="Google Shape;613;p14"/>
            <p:cNvGrpSpPr/>
            <p:nvPr/>
          </p:nvGrpSpPr>
          <p:grpSpPr>
            <a:xfrm>
              <a:off x="7848023" y="4143716"/>
              <a:ext cx="1647914" cy="1413626"/>
              <a:chOff x="8222391" y="4499630"/>
              <a:chExt cx="1129095" cy="968569"/>
            </a:xfrm>
          </p:grpSpPr>
          <p:grpSp>
            <p:nvGrpSpPr>
              <p:cNvPr id="614" name="Google Shape;614;p14"/>
              <p:cNvGrpSpPr/>
              <p:nvPr/>
            </p:nvGrpSpPr>
            <p:grpSpPr>
              <a:xfrm rot="1359134">
                <a:off x="8624213" y="4687475"/>
                <a:ext cx="391380" cy="422677"/>
                <a:chOff x="8605806" y="4321190"/>
                <a:chExt cx="363918" cy="393019"/>
              </a:xfrm>
            </p:grpSpPr>
            <p:sp>
              <p:nvSpPr>
                <p:cNvPr id="615" name="Google Shape;615;p14"/>
                <p:cNvSpPr/>
                <p:nvPr/>
              </p:nvSpPr>
              <p:spPr>
                <a:xfrm rot="-7378904">
                  <a:off x="8626252" y="4405598"/>
                  <a:ext cx="323027" cy="224203"/>
                </a:xfrm>
                <a:custGeom>
                  <a:avLst/>
                  <a:gdLst/>
                  <a:ahLst/>
                  <a:cxnLst/>
                  <a:rect l="l" t="t" r="r" b="b"/>
                  <a:pathLst>
                    <a:path w="742" h="515" extrusionOk="0">
                      <a:moveTo>
                        <a:pt x="0" y="474"/>
                      </a:moveTo>
                      <a:cubicBezTo>
                        <a:pt x="0" y="474"/>
                        <a:pt x="429" y="613"/>
                        <a:pt x="668" y="376"/>
                      </a:cubicBezTo>
                      <a:cubicBezTo>
                        <a:pt x="907" y="140"/>
                        <a:pt x="498" y="-148"/>
                        <a:pt x="392" y="88"/>
                      </a:cubicBezTo>
                      <a:cubicBezTo>
                        <a:pt x="286" y="325"/>
                        <a:pt x="229" y="410"/>
                        <a:pt x="0" y="474"/>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16" name="Google Shape;616;p14"/>
                <p:cNvSpPr/>
                <p:nvPr/>
              </p:nvSpPr>
              <p:spPr>
                <a:xfrm rot="-7378904">
                  <a:off x="8690745" y="4400562"/>
                  <a:ext cx="153677" cy="148888"/>
                </a:xfrm>
                <a:custGeom>
                  <a:avLst/>
                  <a:gdLst/>
                  <a:ahLst/>
                  <a:cxnLst/>
                  <a:rect l="l" t="t" r="r" b="b"/>
                  <a:pathLst>
                    <a:path w="353" h="342" extrusionOk="0">
                      <a:moveTo>
                        <a:pt x="18" y="336"/>
                      </a:moveTo>
                      <a:cubicBezTo>
                        <a:pt x="145" y="377"/>
                        <a:pt x="458" y="174"/>
                        <a:pt x="317" y="34"/>
                      </a:cubicBezTo>
                      <a:cubicBezTo>
                        <a:pt x="255" y="-27"/>
                        <a:pt x="193" y="-1"/>
                        <a:pt x="146" y="62"/>
                      </a:cubicBezTo>
                      <a:cubicBezTo>
                        <a:pt x="89" y="136"/>
                        <a:pt x="52" y="225"/>
                        <a:pt x="2" y="302"/>
                      </a:cubicBezTo>
                      <a:lnTo>
                        <a:pt x="2" y="302"/>
                      </a:lnTo>
                      <a:cubicBezTo>
                        <a:pt x="0" y="305"/>
                        <a:pt x="0" y="308"/>
                        <a:pt x="0" y="311"/>
                      </a:cubicBezTo>
                      <a:cubicBezTo>
                        <a:pt x="0" y="314"/>
                        <a:pt x="0" y="317"/>
                        <a:pt x="2" y="320"/>
                      </a:cubicBezTo>
                      <a:cubicBezTo>
                        <a:pt x="4" y="323"/>
                        <a:pt x="6" y="325"/>
                        <a:pt x="8" y="327"/>
                      </a:cubicBezTo>
                      <a:lnTo>
                        <a:pt x="8" y="327"/>
                      </a:lnTo>
                      <a:cubicBezTo>
                        <a:pt x="9" y="328"/>
                        <a:pt x="10" y="329"/>
                        <a:pt x="10" y="330"/>
                      </a:cubicBezTo>
                      <a:cubicBezTo>
                        <a:pt x="12" y="332"/>
                        <a:pt x="13" y="334"/>
                        <a:pt x="15" y="335"/>
                      </a:cubicBezTo>
                      <a:cubicBezTo>
                        <a:pt x="17" y="336"/>
                        <a:pt x="17" y="336"/>
                        <a:pt x="18" y="336"/>
                      </a:cubicBezTo>
                      <a:moveTo>
                        <a:pt x="102" y="221"/>
                      </a:moveTo>
                      <a:cubicBezTo>
                        <a:pt x="133" y="163"/>
                        <a:pt x="164" y="86"/>
                        <a:pt x="221" y="48"/>
                      </a:cubicBezTo>
                      <a:cubicBezTo>
                        <a:pt x="260" y="22"/>
                        <a:pt x="298" y="75"/>
                        <a:pt x="301" y="108"/>
                      </a:cubicBezTo>
                      <a:cubicBezTo>
                        <a:pt x="305" y="150"/>
                        <a:pt x="264" y="189"/>
                        <a:pt x="236" y="214"/>
                      </a:cubicBezTo>
                      <a:lnTo>
                        <a:pt x="236" y="214"/>
                      </a:lnTo>
                      <a:cubicBezTo>
                        <a:pt x="216" y="232"/>
                        <a:pt x="194" y="249"/>
                        <a:pt x="170" y="262"/>
                      </a:cubicBezTo>
                      <a:cubicBezTo>
                        <a:pt x="133" y="284"/>
                        <a:pt x="93" y="298"/>
                        <a:pt x="50" y="305"/>
                      </a:cubicBezTo>
                      <a:lnTo>
                        <a:pt x="50" y="305"/>
                      </a:lnTo>
                      <a:cubicBezTo>
                        <a:pt x="61" y="291"/>
                        <a:pt x="71" y="276"/>
                        <a:pt x="80" y="260"/>
                      </a:cubicBezTo>
                      <a:cubicBezTo>
                        <a:pt x="88" y="247"/>
                        <a:pt x="95" y="234"/>
                        <a:pt x="101" y="220"/>
                      </a:cubicBezTo>
                      <a:lnTo>
                        <a:pt x="102" y="221"/>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17" name="Google Shape;617;p14"/>
                <p:cNvSpPr/>
                <p:nvPr/>
              </p:nvSpPr>
              <p:spPr>
                <a:xfrm rot="-7378904">
                  <a:off x="8738379" y="4456338"/>
                  <a:ext cx="24379" cy="25685"/>
                </a:xfrm>
                <a:custGeom>
                  <a:avLst/>
                  <a:gdLst/>
                  <a:ahLst/>
                  <a:cxnLst/>
                  <a:rect l="l" t="t" r="r" b="b"/>
                  <a:pathLst>
                    <a:path w="56" h="59" extrusionOk="0">
                      <a:moveTo>
                        <a:pt x="44" y="54"/>
                      </a:moveTo>
                      <a:lnTo>
                        <a:pt x="44" y="54"/>
                      </a:lnTo>
                      <a:cubicBezTo>
                        <a:pt x="48" y="51"/>
                        <a:pt x="50" y="48"/>
                        <a:pt x="52" y="45"/>
                      </a:cubicBezTo>
                      <a:cubicBezTo>
                        <a:pt x="55" y="40"/>
                        <a:pt x="56" y="35"/>
                        <a:pt x="56" y="30"/>
                      </a:cubicBezTo>
                      <a:cubicBezTo>
                        <a:pt x="56" y="25"/>
                        <a:pt x="55" y="20"/>
                        <a:pt x="52" y="15"/>
                      </a:cubicBezTo>
                      <a:cubicBezTo>
                        <a:pt x="50" y="11"/>
                        <a:pt x="47" y="7"/>
                        <a:pt x="41" y="4"/>
                      </a:cubicBezTo>
                      <a:cubicBezTo>
                        <a:pt x="38" y="3"/>
                        <a:pt x="35" y="1"/>
                        <a:pt x="31" y="1"/>
                      </a:cubicBezTo>
                      <a:lnTo>
                        <a:pt x="31" y="1"/>
                      </a:lnTo>
                      <a:cubicBezTo>
                        <a:pt x="30" y="0"/>
                        <a:pt x="28" y="0"/>
                        <a:pt x="27" y="0"/>
                      </a:cubicBezTo>
                      <a:cubicBezTo>
                        <a:pt x="23" y="0"/>
                        <a:pt x="19" y="1"/>
                        <a:pt x="16" y="3"/>
                      </a:cubicBezTo>
                      <a:cubicBezTo>
                        <a:pt x="15" y="4"/>
                        <a:pt x="14" y="4"/>
                        <a:pt x="14" y="5"/>
                      </a:cubicBezTo>
                      <a:lnTo>
                        <a:pt x="8" y="9"/>
                      </a:lnTo>
                      <a:lnTo>
                        <a:pt x="8" y="9"/>
                      </a:lnTo>
                      <a:cubicBezTo>
                        <a:pt x="6" y="11"/>
                        <a:pt x="5" y="13"/>
                        <a:pt x="4" y="14"/>
                      </a:cubicBezTo>
                      <a:cubicBezTo>
                        <a:pt x="2" y="19"/>
                        <a:pt x="0" y="24"/>
                        <a:pt x="0" y="29"/>
                      </a:cubicBezTo>
                      <a:cubicBezTo>
                        <a:pt x="0" y="34"/>
                        <a:pt x="2" y="40"/>
                        <a:pt x="4" y="44"/>
                      </a:cubicBezTo>
                      <a:cubicBezTo>
                        <a:pt x="7" y="49"/>
                        <a:pt x="11" y="53"/>
                        <a:pt x="15" y="55"/>
                      </a:cubicBezTo>
                      <a:cubicBezTo>
                        <a:pt x="20" y="58"/>
                        <a:pt x="25" y="59"/>
                        <a:pt x="30" y="59"/>
                      </a:cubicBezTo>
                      <a:cubicBezTo>
                        <a:pt x="35" y="59"/>
                        <a:pt x="40" y="57"/>
                        <a:pt x="44" y="55"/>
                      </a:cubicBezTo>
                      <a:lnTo>
                        <a:pt x="44" y="54"/>
                      </a:lnTo>
                      <a:close/>
                    </a:path>
                  </a:pathLst>
                </a:custGeom>
                <a:solidFill>
                  <a:schemeClr val="accen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18" name="Google Shape;618;p14"/>
                <p:cNvSpPr/>
                <p:nvPr/>
              </p:nvSpPr>
              <p:spPr>
                <a:xfrm rot="-8100000">
                  <a:off x="8618195" y="4399720"/>
                  <a:ext cx="1306" cy="871"/>
                </a:xfrm>
                <a:custGeom>
                  <a:avLst/>
                  <a:gdLst/>
                  <a:ahLst/>
                  <a:cxnLst/>
                  <a:rect l="l" t="t" r="r" b="b"/>
                  <a:pathLst>
                    <a:path w="3" h="2" extrusionOk="0">
                      <a:moveTo>
                        <a:pt x="3" y="0"/>
                      </a:moveTo>
                      <a:lnTo>
                        <a:pt x="0" y="2"/>
                      </a:lnTo>
                      <a:lnTo>
                        <a:pt x="3" y="0"/>
                      </a:lnTo>
                      <a:close/>
                    </a:path>
                  </a:pathLst>
                </a:custGeom>
                <a:solidFill>
                  <a:srgbClr val="FFFFFF"/>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619" name="Google Shape;619;p14"/>
              <p:cNvGrpSpPr/>
              <p:nvPr/>
            </p:nvGrpSpPr>
            <p:grpSpPr>
              <a:xfrm rot="-1800068" flipH="1">
                <a:off x="8325669" y="4724644"/>
                <a:ext cx="716236" cy="605022"/>
                <a:chOff x="9128408" y="3505816"/>
                <a:chExt cx="504409" cy="426086"/>
              </a:xfrm>
            </p:grpSpPr>
            <p:sp>
              <p:nvSpPr>
                <p:cNvPr id="620" name="Google Shape;620;p14"/>
                <p:cNvSpPr/>
                <p:nvPr/>
              </p:nvSpPr>
              <p:spPr>
                <a:xfrm rot="-7351758">
                  <a:off x="9276267" y="3486276"/>
                  <a:ext cx="208692" cy="465166"/>
                </a:xfrm>
                <a:custGeom>
                  <a:avLst/>
                  <a:gdLst/>
                  <a:ahLst/>
                  <a:cxnLst/>
                  <a:rect l="l" t="t" r="r" b="b"/>
                  <a:pathLst>
                    <a:path w="332" h="740" extrusionOk="0">
                      <a:moveTo>
                        <a:pt x="48" y="1"/>
                      </a:moveTo>
                      <a:cubicBezTo>
                        <a:pt x="48" y="1"/>
                        <a:pt x="315" y="239"/>
                        <a:pt x="331" y="510"/>
                      </a:cubicBezTo>
                      <a:cubicBezTo>
                        <a:pt x="347" y="782"/>
                        <a:pt x="-31" y="819"/>
                        <a:pt x="2" y="592"/>
                      </a:cubicBezTo>
                      <a:cubicBezTo>
                        <a:pt x="35" y="366"/>
                        <a:pt x="91" y="95"/>
                        <a:pt x="48" y="0"/>
                      </a:cubicBezTo>
                      <a:lnTo>
                        <a:pt x="48" y="1"/>
                      </a:ln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21" name="Google Shape;621;p14"/>
                <p:cNvSpPr/>
                <p:nvPr/>
              </p:nvSpPr>
              <p:spPr>
                <a:xfrm rot="-7351758">
                  <a:off x="9375322" y="3581291"/>
                  <a:ext cx="82345" cy="201782"/>
                </a:xfrm>
                <a:custGeom>
                  <a:avLst/>
                  <a:gdLst/>
                  <a:ahLst/>
                  <a:cxnLst/>
                  <a:rect l="l" t="t" r="r" b="b"/>
                  <a:pathLst>
                    <a:path w="131" h="321" extrusionOk="0">
                      <a:moveTo>
                        <a:pt x="130" y="230"/>
                      </a:moveTo>
                      <a:cubicBezTo>
                        <a:pt x="136" y="151"/>
                        <a:pt x="90" y="80"/>
                        <a:pt x="53" y="13"/>
                      </a:cubicBezTo>
                      <a:lnTo>
                        <a:pt x="53" y="13"/>
                      </a:lnTo>
                      <a:cubicBezTo>
                        <a:pt x="52" y="12"/>
                        <a:pt x="51" y="11"/>
                        <a:pt x="50" y="10"/>
                      </a:cubicBezTo>
                      <a:cubicBezTo>
                        <a:pt x="48" y="9"/>
                        <a:pt x="47" y="9"/>
                        <a:pt x="45" y="9"/>
                      </a:cubicBezTo>
                      <a:cubicBezTo>
                        <a:pt x="44" y="9"/>
                        <a:pt x="42" y="9"/>
                        <a:pt x="41" y="10"/>
                      </a:cubicBezTo>
                      <a:cubicBezTo>
                        <a:pt x="33" y="-3"/>
                        <a:pt x="11" y="-5"/>
                        <a:pt x="9" y="13"/>
                      </a:cubicBezTo>
                      <a:lnTo>
                        <a:pt x="9" y="13"/>
                      </a:lnTo>
                      <a:cubicBezTo>
                        <a:pt x="3" y="66"/>
                        <a:pt x="0" y="118"/>
                        <a:pt x="0" y="171"/>
                      </a:cubicBezTo>
                      <a:lnTo>
                        <a:pt x="0" y="172"/>
                      </a:lnTo>
                      <a:cubicBezTo>
                        <a:pt x="0" y="210"/>
                        <a:pt x="-7" y="292"/>
                        <a:pt x="34" y="315"/>
                      </a:cubicBezTo>
                      <a:cubicBezTo>
                        <a:pt x="82" y="341"/>
                        <a:pt x="127" y="271"/>
                        <a:pt x="130" y="230"/>
                      </a:cubicBezTo>
                      <a:moveTo>
                        <a:pt x="45" y="264"/>
                      </a:moveTo>
                      <a:cubicBezTo>
                        <a:pt x="23" y="194"/>
                        <a:pt x="48" y="119"/>
                        <a:pt x="47" y="48"/>
                      </a:cubicBezTo>
                      <a:lnTo>
                        <a:pt x="47" y="48"/>
                      </a:lnTo>
                      <a:cubicBezTo>
                        <a:pt x="65" y="89"/>
                        <a:pt x="79" y="131"/>
                        <a:pt x="91" y="175"/>
                      </a:cubicBezTo>
                      <a:lnTo>
                        <a:pt x="91" y="175"/>
                      </a:lnTo>
                      <a:cubicBezTo>
                        <a:pt x="94" y="185"/>
                        <a:pt x="96" y="196"/>
                        <a:pt x="96" y="206"/>
                      </a:cubicBezTo>
                      <a:cubicBezTo>
                        <a:pt x="96" y="224"/>
                        <a:pt x="91" y="242"/>
                        <a:pt x="82" y="257"/>
                      </a:cubicBezTo>
                      <a:cubicBezTo>
                        <a:pt x="80" y="261"/>
                        <a:pt x="77" y="265"/>
                        <a:pt x="75" y="269"/>
                      </a:cubicBezTo>
                      <a:cubicBezTo>
                        <a:pt x="59" y="286"/>
                        <a:pt x="51" y="284"/>
                        <a:pt x="45" y="264"/>
                      </a:cubicBezTo>
                      <a:close/>
                    </a:path>
                  </a:pathLst>
                </a:custGeom>
                <a:solidFill>
                  <a:schemeClr val="dk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622" name="Google Shape;622;p14"/>
              <p:cNvGrpSpPr/>
              <p:nvPr/>
            </p:nvGrpSpPr>
            <p:grpSpPr>
              <a:xfrm rot="-4499994">
                <a:off x="8745268" y="4566687"/>
                <a:ext cx="550998" cy="537130"/>
                <a:chOff x="9413258" y="4430182"/>
                <a:chExt cx="548288" cy="534488"/>
              </a:xfrm>
            </p:grpSpPr>
            <p:sp>
              <p:nvSpPr>
                <p:cNvPr id="623" name="Google Shape;623;p14"/>
                <p:cNvSpPr/>
                <p:nvPr/>
              </p:nvSpPr>
              <p:spPr>
                <a:xfrm rot="-7966320">
                  <a:off x="9558529" y="4443191"/>
                  <a:ext cx="257748" cy="508470"/>
                </a:xfrm>
                <a:custGeom>
                  <a:avLst/>
                  <a:gdLst/>
                  <a:ahLst/>
                  <a:cxnLst/>
                  <a:rect l="l" t="t" r="r" b="b"/>
                  <a:pathLst>
                    <a:path w="550" h="1085" extrusionOk="0">
                      <a:moveTo>
                        <a:pt x="549" y="0"/>
                      </a:moveTo>
                      <a:cubicBezTo>
                        <a:pt x="549" y="0"/>
                        <a:pt x="-8" y="509"/>
                        <a:pt x="0" y="879"/>
                      </a:cubicBezTo>
                      <a:cubicBezTo>
                        <a:pt x="7" y="1249"/>
                        <a:pt x="397" y="1047"/>
                        <a:pt x="371" y="845"/>
                      </a:cubicBezTo>
                      <a:cubicBezTo>
                        <a:pt x="344" y="644"/>
                        <a:pt x="400" y="306"/>
                        <a:pt x="550" y="0"/>
                      </a:cubicBezTo>
                      <a:lnTo>
                        <a:pt x="549" y="0"/>
                      </a:ln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24" name="Google Shape;624;p14"/>
                <p:cNvSpPr/>
                <p:nvPr/>
              </p:nvSpPr>
              <p:spPr>
                <a:xfrm rot="-7639035">
                  <a:off x="9765218" y="4636751"/>
                  <a:ext cx="19590" cy="31345"/>
                </a:xfrm>
                <a:custGeom>
                  <a:avLst/>
                  <a:gdLst/>
                  <a:ahLst/>
                  <a:cxnLst/>
                  <a:rect l="l" t="t" r="r" b="b"/>
                  <a:pathLst>
                    <a:path w="45" h="72" extrusionOk="0">
                      <a:moveTo>
                        <a:pt x="31" y="64"/>
                      </a:moveTo>
                      <a:lnTo>
                        <a:pt x="31" y="64"/>
                      </a:lnTo>
                      <a:cubicBezTo>
                        <a:pt x="38" y="50"/>
                        <a:pt x="43" y="35"/>
                        <a:pt x="45" y="19"/>
                      </a:cubicBezTo>
                      <a:cubicBezTo>
                        <a:pt x="47" y="5"/>
                        <a:pt x="29" y="-7"/>
                        <a:pt x="18" y="5"/>
                      </a:cubicBezTo>
                      <a:lnTo>
                        <a:pt x="18" y="5"/>
                      </a:lnTo>
                      <a:cubicBezTo>
                        <a:pt x="15" y="9"/>
                        <a:pt x="12" y="13"/>
                        <a:pt x="10" y="17"/>
                      </a:cubicBezTo>
                      <a:cubicBezTo>
                        <a:pt x="4" y="27"/>
                        <a:pt x="0" y="39"/>
                        <a:pt x="0" y="51"/>
                      </a:cubicBezTo>
                      <a:cubicBezTo>
                        <a:pt x="0" y="54"/>
                        <a:pt x="1" y="58"/>
                        <a:pt x="1" y="61"/>
                      </a:cubicBezTo>
                      <a:cubicBezTo>
                        <a:pt x="4" y="76"/>
                        <a:pt x="24" y="75"/>
                        <a:pt x="30" y="64"/>
                      </a:cubicBezTo>
                      <a:lnTo>
                        <a:pt x="31" y="6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25" name="Google Shape;625;p14"/>
                <p:cNvSpPr/>
                <p:nvPr/>
              </p:nvSpPr>
              <p:spPr>
                <a:xfrm rot="-7639035">
                  <a:off x="9787276" y="4592054"/>
                  <a:ext cx="27427" cy="16543"/>
                </a:xfrm>
                <a:custGeom>
                  <a:avLst/>
                  <a:gdLst/>
                  <a:ahLst/>
                  <a:cxnLst/>
                  <a:rect l="l" t="t" r="r" b="b"/>
                  <a:pathLst>
                    <a:path w="63" h="38" extrusionOk="0">
                      <a:moveTo>
                        <a:pt x="16" y="36"/>
                      </a:moveTo>
                      <a:lnTo>
                        <a:pt x="16" y="36"/>
                      </a:lnTo>
                      <a:cubicBezTo>
                        <a:pt x="30" y="35"/>
                        <a:pt x="44" y="30"/>
                        <a:pt x="56" y="23"/>
                      </a:cubicBezTo>
                      <a:lnTo>
                        <a:pt x="57" y="23"/>
                      </a:lnTo>
                      <a:lnTo>
                        <a:pt x="57" y="23"/>
                      </a:lnTo>
                      <a:cubicBezTo>
                        <a:pt x="58" y="22"/>
                        <a:pt x="60" y="20"/>
                        <a:pt x="61" y="19"/>
                      </a:cubicBezTo>
                      <a:cubicBezTo>
                        <a:pt x="62" y="17"/>
                        <a:pt x="63" y="15"/>
                        <a:pt x="63" y="12"/>
                      </a:cubicBezTo>
                      <a:cubicBezTo>
                        <a:pt x="63" y="10"/>
                        <a:pt x="62" y="8"/>
                        <a:pt x="61" y="6"/>
                      </a:cubicBezTo>
                      <a:cubicBezTo>
                        <a:pt x="60" y="4"/>
                        <a:pt x="58" y="3"/>
                        <a:pt x="56" y="2"/>
                      </a:cubicBezTo>
                      <a:cubicBezTo>
                        <a:pt x="54" y="1"/>
                        <a:pt x="52" y="0"/>
                        <a:pt x="50" y="0"/>
                      </a:cubicBezTo>
                      <a:lnTo>
                        <a:pt x="50" y="0"/>
                      </a:lnTo>
                      <a:lnTo>
                        <a:pt x="50" y="0"/>
                      </a:lnTo>
                      <a:cubicBezTo>
                        <a:pt x="36" y="1"/>
                        <a:pt x="22" y="4"/>
                        <a:pt x="9" y="11"/>
                      </a:cubicBezTo>
                      <a:lnTo>
                        <a:pt x="9" y="11"/>
                      </a:lnTo>
                      <a:cubicBezTo>
                        <a:pt x="8" y="11"/>
                        <a:pt x="7" y="12"/>
                        <a:pt x="7" y="12"/>
                      </a:cubicBezTo>
                      <a:cubicBezTo>
                        <a:pt x="5" y="13"/>
                        <a:pt x="3" y="15"/>
                        <a:pt x="2" y="17"/>
                      </a:cubicBezTo>
                      <a:cubicBezTo>
                        <a:pt x="0" y="19"/>
                        <a:pt x="0" y="22"/>
                        <a:pt x="0" y="24"/>
                      </a:cubicBezTo>
                      <a:cubicBezTo>
                        <a:pt x="0" y="27"/>
                        <a:pt x="0" y="29"/>
                        <a:pt x="2" y="31"/>
                      </a:cubicBezTo>
                      <a:cubicBezTo>
                        <a:pt x="3" y="33"/>
                        <a:pt x="5" y="35"/>
                        <a:pt x="7" y="36"/>
                      </a:cubicBezTo>
                      <a:cubicBezTo>
                        <a:pt x="9" y="37"/>
                        <a:pt x="11" y="38"/>
                        <a:pt x="13" y="38"/>
                      </a:cubicBezTo>
                      <a:cubicBezTo>
                        <a:pt x="14" y="38"/>
                        <a:pt x="15" y="38"/>
                        <a:pt x="16" y="37"/>
                      </a:cubicBezTo>
                      <a:lnTo>
                        <a:pt x="16" y="3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26" name="Google Shape;626;p14"/>
                <p:cNvSpPr/>
                <p:nvPr/>
              </p:nvSpPr>
              <p:spPr>
                <a:xfrm rot="-7639035">
                  <a:off x="9832460" y="4572527"/>
                  <a:ext cx="32215" cy="31780"/>
                </a:xfrm>
                <a:custGeom>
                  <a:avLst/>
                  <a:gdLst/>
                  <a:ahLst/>
                  <a:cxnLst/>
                  <a:rect l="l" t="t" r="r" b="b"/>
                  <a:pathLst>
                    <a:path w="74" h="73" extrusionOk="0">
                      <a:moveTo>
                        <a:pt x="55" y="72"/>
                      </a:moveTo>
                      <a:cubicBezTo>
                        <a:pt x="72" y="77"/>
                        <a:pt x="82" y="51"/>
                        <a:pt x="66" y="43"/>
                      </a:cubicBezTo>
                      <a:lnTo>
                        <a:pt x="66" y="43"/>
                      </a:lnTo>
                      <a:lnTo>
                        <a:pt x="65" y="43"/>
                      </a:lnTo>
                      <a:cubicBezTo>
                        <a:pt x="56" y="37"/>
                        <a:pt x="48" y="31"/>
                        <a:pt x="41" y="23"/>
                      </a:cubicBezTo>
                      <a:cubicBezTo>
                        <a:pt x="34" y="15"/>
                        <a:pt x="31" y="7"/>
                        <a:pt x="22" y="2"/>
                      </a:cubicBezTo>
                      <a:lnTo>
                        <a:pt x="22" y="2"/>
                      </a:lnTo>
                      <a:cubicBezTo>
                        <a:pt x="20" y="1"/>
                        <a:pt x="17" y="0"/>
                        <a:pt x="15" y="0"/>
                      </a:cubicBezTo>
                      <a:cubicBezTo>
                        <a:pt x="13" y="0"/>
                        <a:pt x="10" y="1"/>
                        <a:pt x="8" y="2"/>
                      </a:cubicBezTo>
                      <a:cubicBezTo>
                        <a:pt x="6" y="3"/>
                        <a:pt x="4" y="5"/>
                        <a:pt x="3" y="7"/>
                      </a:cubicBezTo>
                      <a:lnTo>
                        <a:pt x="3" y="7"/>
                      </a:lnTo>
                      <a:cubicBezTo>
                        <a:pt x="-12" y="39"/>
                        <a:pt x="29" y="64"/>
                        <a:pt x="56" y="72"/>
                      </a:cubicBezTo>
                      <a:lnTo>
                        <a:pt x="55" y="7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27" name="Google Shape;627;p14"/>
                <p:cNvSpPr/>
                <p:nvPr/>
              </p:nvSpPr>
              <p:spPr>
                <a:xfrm rot="-7639035">
                  <a:off x="9860637" y="4619336"/>
                  <a:ext cx="29603" cy="18720"/>
                </a:xfrm>
                <a:custGeom>
                  <a:avLst/>
                  <a:gdLst/>
                  <a:ahLst/>
                  <a:cxnLst/>
                  <a:rect l="l" t="t" r="r" b="b"/>
                  <a:pathLst>
                    <a:path w="68" h="43" extrusionOk="0">
                      <a:moveTo>
                        <a:pt x="32" y="43"/>
                      </a:moveTo>
                      <a:lnTo>
                        <a:pt x="32" y="43"/>
                      </a:lnTo>
                      <a:cubicBezTo>
                        <a:pt x="39" y="43"/>
                        <a:pt x="45" y="41"/>
                        <a:pt x="50" y="38"/>
                      </a:cubicBezTo>
                      <a:cubicBezTo>
                        <a:pt x="56" y="35"/>
                        <a:pt x="61" y="30"/>
                        <a:pt x="64" y="25"/>
                      </a:cubicBezTo>
                      <a:cubicBezTo>
                        <a:pt x="64" y="24"/>
                        <a:pt x="65" y="23"/>
                        <a:pt x="65" y="22"/>
                      </a:cubicBezTo>
                      <a:cubicBezTo>
                        <a:pt x="76" y="6"/>
                        <a:pt x="52" y="-7"/>
                        <a:pt x="39" y="4"/>
                      </a:cubicBezTo>
                      <a:lnTo>
                        <a:pt x="39" y="4"/>
                      </a:lnTo>
                      <a:cubicBezTo>
                        <a:pt x="38" y="4"/>
                        <a:pt x="36" y="5"/>
                        <a:pt x="35" y="6"/>
                      </a:cubicBezTo>
                      <a:cubicBezTo>
                        <a:pt x="33" y="7"/>
                        <a:pt x="31" y="8"/>
                        <a:pt x="28" y="9"/>
                      </a:cubicBezTo>
                      <a:cubicBezTo>
                        <a:pt x="31" y="9"/>
                        <a:pt x="24" y="6"/>
                        <a:pt x="22" y="4"/>
                      </a:cubicBezTo>
                      <a:lnTo>
                        <a:pt x="22" y="4"/>
                      </a:lnTo>
                      <a:cubicBezTo>
                        <a:pt x="21" y="3"/>
                        <a:pt x="20" y="3"/>
                        <a:pt x="20" y="3"/>
                      </a:cubicBezTo>
                      <a:cubicBezTo>
                        <a:pt x="18" y="2"/>
                        <a:pt x="15" y="1"/>
                        <a:pt x="13" y="1"/>
                      </a:cubicBezTo>
                      <a:cubicBezTo>
                        <a:pt x="11" y="1"/>
                        <a:pt x="8" y="2"/>
                        <a:pt x="6" y="3"/>
                      </a:cubicBezTo>
                      <a:cubicBezTo>
                        <a:pt x="4" y="4"/>
                        <a:pt x="2" y="6"/>
                        <a:pt x="1" y="8"/>
                      </a:cubicBezTo>
                      <a:cubicBezTo>
                        <a:pt x="-1" y="10"/>
                        <a:pt x="0" y="12"/>
                        <a:pt x="0" y="14"/>
                      </a:cubicBezTo>
                      <a:cubicBezTo>
                        <a:pt x="0" y="16"/>
                        <a:pt x="0" y="18"/>
                        <a:pt x="1" y="20"/>
                      </a:cubicBezTo>
                      <a:lnTo>
                        <a:pt x="1" y="20"/>
                      </a:lnTo>
                      <a:cubicBezTo>
                        <a:pt x="2" y="22"/>
                        <a:pt x="2" y="24"/>
                        <a:pt x="3" y="25"/>
                      </a:cubicBezTo>
                      <a:cubicBezTo>
                        <a:pt x="6" y="30"/>
                        <a:pt x="11" y="35"/>
                        <a:pt x="16" y="38"/>
                      </a:cubicBezTo>
                      <a:cubicBezTo>
                        <a:pt x="21" y="41"/>
                        <a:pt x="26" y="42"/>
                        <a:pt x="31" y="43"/>
                      </a:cubicBezTo>
                      <a:lnTo>
                        <a:pt x="32" y="4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28" name="Google Shape;628;p14"/>
                <p:cNvSpPr/>
                <p:nvPr/>
              </p:nvSpPr>
              <p:spPr>
                <a:xfrm rot="-7639035">
                  <a:off x="9836942" y="4651751"/>
                  <a:ext cx="26121" cy="17849"/>
                </a:xfrm>
                <a:custGeom>
                  <a:avLst/>
                  <a:gdLst/>
                  <a:ahLst/>
                  <a:cxnLst/>
                  <a:rect l="l" t="t" r="r" b="b"/>
                  <a:pathLst>
                    <a:path w="60" h="41" extrusionOk="0">
                      <a:moveTo>
                        <a:pt x="39" y="38"/>
                      </a:moveTo>
                      <a:cubicBezTo>
                        <a:pt x="54" y="48"/>
                        <a:pt x="68" y="26"/>
                        <a:pt x="56" y="15"/>
                      </a:cubicBezTo>
                      <a:lnTo>
                        <a:pt x="56" y="15"/>
                      </a:lnTo>
                      <a:cubicBezTo>
                        <a:pt x="53" y="11"/>
                        <a:pt x="50" y="8"/>
                        <a:pt x="45" y="5"/>
                      </a:cubicBezTo>
                      <a:cubicBezTo>
                        <a:pt x="39" y="2"/>
                        <a:pt x="33" y="0"/>
                        <a:pt x="26" y="0"/>
                      </a:cubicBezTo>
                      <a:cubicBezTo>
                        <a:pt x="19" y="0"/>
                        <a:pt x="13" y="2"/>
                        <a:pt x="7" y="5"/>
                      </a:cubicBezTo>
                      <a:cubicBezTo>
                        <a:pt x="6" y="6"/>
                        <a:pt x="5" y="6"/>
                        <a:pt x="4" y="7"/>
                      </a:cubicBezTo>
                      <a:lnTo>
                        <a:pt x="4" y="7"/>
                      </a:lnTo>
                      <a:cubicBezTo>
                        <a:pt x="3" y="8"/>
                        <a:pt x="2" y="8"/>
                        <a:pt x="2" y="9"/>
                      </a:cubicBezTo>
                      <a:cubicBezTo>
                        <a:pt x="0" y="12"/>
                        <a:pt x="0" y="15"/>
                        <a:pt x="0" y="17"/>
                      </a:cubicBezTo>
                      <a:cubicBezTo>
                        <a:pt x="0" y="20"/>
                        <a:pt x="0" y="22"/>
                        <a:pt x="2" y="24"/>
                      </a:cubicBezTo>
                      <a:cubicBezTo>
                        <a:pt x="3" y="26"/>
                        <a:pt x="5" y="28"/>
                        <a:pt x="7" y="29"/>
                      </a:cubicBezTo>
                      <a:cubicBezTo>
                        <a:pt x="8" y="30"/>
                        <a:pt x="9" y="30"/>
                        <a:pt x="11" y="30"/>
                      </a:cubicBezTo>
                      <a:cubicBezTo>
                        <a:pt x="21" y="34"/>
                        <a:pt x="31" y="30"/>
                        <a:pt x="40" y="38"/>
                      </a:cubicBezTo>
                      <a:lnTo>
                        <a:pt x="39" y="38"/>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29" name="Google Shape;629;p14"/>
                <p:cNvSpPr/>
                <p:nvPr/>
              </p:nvSpPr>
              <p:spPr>
                <a:xfrm rot="-7639035">
                  <a:off x="9807498" y="4658353"/>
                  <a:ext cx="22203" cy="23509"/>
                </a:xfrm>
                <a:custGeom>
                  <a:avLst/>
                  <a:gdLst/>
                  <a:ahLst/>
                  <a:cxnLst/>
                  <a:rect l="l" t="t" r="r" b="b"/>
                  <a:pathLst>
                    <a:path w="51" h="54" extrusionOk="0">
                      <a:moveTo>
                        <a:pt x="48" y="26"/>
                      </a:moveTo>
                      <a:lnTo>
                        <a:pt x="48" y="26"/>
                      </a:lnTo>
                      <a:cubicBezTo>
                        <a:pt x="47" y="25"/>
                        <a:pt x="47" y="24"/>
                        <a:pt x="46" y="23"/>
                      </a:cubicBezTo>
                      <a:cubicBezTo>
                        <a:pt x="42" y="16"/>
                        <a:pt x="36" y="10"/>
                        <a:pt x="29" y="6"/>
                      </a:cubicBezTo>
                      <a:cubicBezTo>
                        <a:pt x="25" y="4"/>
                        <a:pt x="22" y="2"/>
                        <a:pt x="18" y="1"/>
                      </a:cubicBezTo>
                      <a:cubicBezTo>
                        <a:pt x="2" y="-4"/>
                        <a:pt x="-4" y="16"/>
                        <a:pt x="4" y="28"/>
                      </a:cubicBezTo>
                      <a:lnTo>
                        <a:pt x="4" y="28"/>
                      </a:lnTo>
                      <a:cubicBezTo>
                        <a:pt x="9" y="33"/>
                        <a:pt x="13" y="39"/>
                        <a:pt x="18" y="45"/>
                      </a:cubicBezTo>
                      <a:lnTo>
                        <a:pt x="18" y="45"/>
                      </a:lnTo>
                      <a:cubicBezTo>
                        <a:pt x="19" y="48"/>
                        <a:pt x="21" y="50"/>
                        <a:pt x="24" y="51"/>
                      </a:cubicBezTo>
                      <a:cubicBezTo>
                        <a:pt x="27" y="53"/>
                        <a:pt x="30" y="54"/>
                        <a:pt x="33" y="54"/>
                      </a:cubicBezTo>
                      <a:cubicBezTo>
                        <a:pt x="36" y="54"/>
                        <a:pt x="39" y="53"/>
                        <a:pt x="42" y="51"/>
                      </a:cubicBezTo>
                      <a:cubicBezTo>
                        <a:pt x="44" y="50"/>
                        <a:pt x="46" y="48"/>
                        <a:pt x="48" y="45"/>
                      </a:cubicBezTo>
                      <a:cubicBezTo>
                        <a:pt x="49" y="42"/>
                        <a:pt x="51" y="39"/>
                        <a:pt x="51" y="36"/>
                      </a:cubicBezTo>
                      <a:cubicBezTo>
                        <a:pt x="51" y="33"/>
                        <a:pt x="50" y="30"/>
                        <a:pt x="48" y="27"/>
                      </a:cubicBezTo>
                      <a:lnTo>
                        <a:pt x="48" y="27"/>
                      </a:lnTo>
                      <a:lnTo>
                        <a:pt x="48" y="2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sp>
          <p:nvSpPr>
            <p:cNvPr id="630" name="Google Shape;630;p14"/>
            <p:cNvSpPr/>
            <p:nvPr/>
          </p:nvSpPr>
          <p:spPr>
            <a:xfrm flipH="1">
              <a:off x="-1048459" y="4603988"/>
              <a:ext cx="3395520" cy="1722240"/>
            </a:xfrm>
            <a:custGeom>
              <a:avLst/>
              <a:gdLst/>
              <a:ahLst/>
              <a:cxnLst/>
              <a:rect l="l" t="t" r="r" b="b"/>
              <a:pathLst>
                <a:path w="9432" h="4784" extrusionOk="0">
                  <a:moveTo>
                    <a:pt x="9260" y="2401"/>
                  </a:moveTo>
                  <a:cubicBezTo>
                    <a:pt x="9441" y="2147"/>
                    <a:pt x="9470" y="1806"/>
                    <a:pt x="9389" y="1506"/>
                  </a:cubicBezTo>
                  <a:cubicBezTo>
                    <a:pt x="9308" y="1205"/>
                    <a:pt x="9126" y="939"/>
                    <a:pt x="8916" y="710"/>
                  </a:cubicBezTo>
                  <a:cubicBezTo>
                    <a:pt x="8543" y="303"/>
                    <a:pt x="8406" y="-28"/>
                    <a:pt x="7854" y="2"/>
                  </a:cubicBezTo>
                  <a:cubicBezTo>
                    <a:pt x="7303" y="32"/>
                    <a:pt x="6498" y="453"/>
                    <a:pt x="6583" y="998"/>
                  </a:cubicBezTo>
                  <a:cubicBezTo>
                    <a:pt x="6398" y="678"/>
                    <a:pt x="5897" y="575"/>
                    <a:pt x="5530" y="632"/>
                  </a:cubicBezTo>
                  <a:cubicBezTo>
                    <a:pt x="5164" y="689"/>
                    <a:pt x="4708" y="920"/>
                    <a:pt x="4630" y="1282"/>
                  </a:cubicBezTo>
                  <a:cubicBezTo>
                    <a:pt x="4318" y="1015"/>
                    <a:pt x="4151" y="978"/>
                    <a:pt x="3784" y="1168"/>
                  </a:cubicBezTo>
                  <a:cubicBezTo>
                    <a:pt x="3464" y="761"/>
                    <a:pt x="2835" y="484"/>
                    <a:pt x="2225" y="656"/>
                  </a:cubicBezTo>
                  <a:cubicBezTo>
                    <a:pt x="1826" y="769"/>
                    <a:pt x="1489" y="1159"/>
                    <a:pt x="1509" y="1525"/>
                  </a:cubicBezTo>
                  <a:cubicBezTo>
                    <a:pt x="1050" y="1155"/>
                    <a:pt x="978" y="1241"/>
                    <a:pt x="534" y="1459"/>
                  </a:cubicBezTo>
                  <a:cubicBezTo>
                    <a:pt x="90" y="1676"/>
                    <a:pt x="-120" y="2264"/>
                    <a:pt x="69" y="2720"/>
                  </a:cubicBezTo>
                  <a:cubicBezTo>
                    <a:pt x="259" y="3177"/>
                    <a:pt x="1141" y="4112"/>
                    <a:pt x="1622" y="3997"/>
                  </a:cubicBezTo>
                  <a:cubicBezTo>
                    <a:pt x="1814" y="3951"/>
                    <a:pt x="1909" y="3836"/>
                    <a:pt x="2106" y="3854"/>
                  </a:cubicBezTo>
                  <a:cubicBezTo>
                    <a:pt x="2284" y="3871"/>
                    <a:pt x="2194" y="3330"/>
                    <a:pt x="2342" y="3431"/>
                  </a:cubicBezTo>
                  <a:cubicBezTo>
                    <a:pt x="2863" y="3788"/>
                    <a:pt x="3437" y="4079"/>
                    <a:pt x="4052" y="4219"/>
                  </a:cubicBezTo>
                  <a:cubicBezTo>
                    <a:pt x="4668" y="4360"/>
                    <a:pt x="5328" y="4345"/>
                    <a:pt x="5915" y="4113"/>
                  </a:cubicBezTo>
                  <a:cubicBezTo>
                    <a:pt x="6146" y="4021"/>
                    <a:pt x="6406" y="3896"/>
                    <a:pt x="6630" y="4004"/>
                  </a:cubicBezTo>
                  <a:cubicBezTo>
                    <a:pt x="6812" y="4092"/>
                    <a:pt x="6894" y="4300"/>
                    <a:pt x="7020" y="4457"/>
                  </a:cubicBezTo>
                  <a:cubicBezTo>
                    <a:pt x="7219" y="4703"/>
                    <a:pt x="7559" y="4828"/>
                    <a:pt x="7870" y="4769"/>
                  </a:cubicBezTo>
                  <a:cubicBezTo>
                    <a:pt x="8182" y="4710"/>
                    <a:pt x="8452" y="4469"/>
                    <a:pt x="8546" y="4167"/>
                  </a:cubicBezTo>
                  <a:cubicBezTo>
                    <a:pt x="8626" y="3915"/>
                    <a:pt x="8587" y="3641"/>
                    <a:pt x="8630" y="3379"/>
                  </a:cubicBezTo>
                  <a:cubicBezTo>
                    <a:pt x="8673" y="3118"/>
                    <a:pt x="8850" y="2838"/>
                    <a:pt x="9115" y="2831"/>
                  </a:cubicBezTo>
                  <a:lnTo>
                    <a:pt x="9260" y="2401"/>
                  </a:lnTo>
                  <a:close/>
                </a:path>
              </a:pathLst>
            </a:custGeom>
            <a:solidFill>
              <a:srgbClr val="FFA50B"/>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nvGrpSpPr>
            <p:cNvPr id="631" name="Google Shape;631;p14"/>
            <p:cNvGrpSpPr/>
            <p:nvPr/>
          </p:nvGrpSpPr>
          <p:grpSpPr>
            <a:xfrm>
              <a:off x="153325" y="4411055"/>
              <a:ext cx="966836" cy="732439"/>
              <a:chOff x="153325" y="4411055"/>
              <a:chExt cx="966836" cy="732439"/>
            </a:xfrm>
          </p:grpSpPr>
          <p:sp>
            <p:nvSpPr>
              <p:cNvPr id="632" name="Google Shape;632;p14"/>
              <p:cNvSpPr/>
              <p:nvPr/>
            </p:nvSpPr>
            <p:spPr>
              <a:xfrm flipH="1">
                <a:off x="644639" y="4658699"/>
                <a:ext cx="475522" cy="484795"/>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l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33" name="Google Shape;633;p14"/>
              <p:cNvSpPr/>
              <p:nvPr/>
            </p:nvSpPr>
            <p:spPr>
              <a:xfrm>
                <a:off x="153325" y="4411055"/>
                <a:ext cx="378496" cy="385888"/>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sp>
        <p:nvSpPr>
          <p:cNvPr id="634" name="Google Shape;634;p14"/>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220"/>
        <p:cNvGrpSpPr/>
        <p:nvPr/>
      </p:nvGrpSpPr>
      <p:grpSpPr>
        <a:xfrm>
          <a:off x="0" y="0"/>
          <a:ext cx="0" cy="0"/>
          <a:chOff x="0" y="0"/>
          <a:chExt cx="0" cy="0"/>
        </a:xfrm>
      </p:grpSpPr>
      <p:grpSp>
        <p:nvGrpSpPr>
          <p:cNvPr id="1221" name="Google Shape;1221;p19"/>
          <p:cNvGrpSpPr/>
          <p:nvPr/>
        </p:nvGrpSpPr>
        <p:grpSpPr>
          <a:xfrm>
            <a:off x="153325" y="3633446"/>
            <a:ext cx="8879186" cy="4004747"/>
            <a:chOff x="153325" y="3633446"/>
            <a:chExt cx="8879186" cy="4004747"/>
          </a:xfrm>
        </p:grpSpPr>
        <p:grpSp>
          <p:nvGrpSpPr>
            <p:cNvPr id="1222" name="Google Shape;1222;p19"/>
            <p:cNvGrpSpPr/>
            <p:nvPr/>
          </p:nvGrpSpPr>
          <p:grpSpPr>
            <a:xfrm>
              <a:off x="1455083" y="3633446"/>
              <a:ext cx="6233835" cy="4004747"/>
              <a:chOff x="1527284" y="3633446"/>
              <a:chExt cx="6233835" cy="4004747"/>
            </a:xfrm>
          </p:grpSpPr>
          <p:sp>
            <p:nvSpPr>
              <p:cNvPr id="1223" name="Google Shape;1223;p19"/>
              <p:cNvSpPr/>
              <p:nvPr/>
            </p:nvSpPr>
            <p:spPr>
              <a:xfrm rot="142825">
                <a:off x="1564241" y="4707860"/>
                <a:ext cx="3659001" cy="1855903"/>
              </a:xfrm>
              <a:custGeom>
                <a:avLst/>
                <a:gdLst/>
                <a:ahLst/>
                <a:cxnLst/>
                <a:rect l="l" t="t" r="r" b="b"/>
                <a:pathLst>
                  <a:path w="9432" h="4784" extrusionOk="0">
                    <a:moveTo>
                      <a:pt x="9260" y="2401"/>
                    </a:moveTo>
                    <a:cubicBezTo>
                      <a:pt x="9441" y="2147"/>
                      <a:pt x="9470" y="1806"/>
                      <a:pt x="9389" y="1506"/>
                    </a:cubicBezTo>
                    <a:cubicBezTo>
                      <a:pt x="9308" y="1205"/>
                      <a:pt x="9126" y="939"/>
                      <a:pt x="8916" y="710"/>
                    </a:cubicBezTo>
                    <a:cubicBezTo>
                      <a:pt x="8543" y="303"/>
                      <a:pt x="8406" y="-28"/>
                      <a:pt x="7854" y="2"/>
                    </a:cubicBezTo>
                    <a:cubicBezTo>
                      <a:pt x="7303" y="32"/>
                      <a:pt x="6498" y="453"/>
                      <a:pt x="6583" y="998"/>
                    </a:cubicBezTo>
                    <a:cubicBezTo>
                      <a:pt x="6398" y="678"/>
                      <a:pt x="5897" y="575"/>
                      <a:pt x="5530" y="632"/>
                    </a:cubicBezTo>
                    <a:cubicBezTo>
                      <a:pt x="5164" y="689"/>
                      <a:pt x="4708" y="920"/>
                      <a:pt x="4630" y="1282"/>
                    </a:cubicBezTo>
                    <a:cubicBezTo>
                      <a:pt x="4318" y="1015"/>
                      <a:pt x="4151" y="978"/>
                      <a:pt x="3784" y="1168"/>
                    </a:cubicBezTo>
                    <a:cubicBezTo>
                      <a:pt x="3464" y="761"/>
                      <a:pt x="2835" y="484"/>
                      <a:pt x="2225" y="656"/>
                    </a:cubicBezTo>
                    <a:cubicBezTo>
                      <a:pt x="1826" y="769"/>
                      <a:pt x="1489" y="1159"/>
                      <a:pt x="1509" y="1525"/>
                    </a:cubicBezTo>
                    <a:cubicBezTo>
                      <a:pt x="1050" y="1155"/>
                      <a:pt x="978" y="1241"/>
                      <a:pt x="534" y="1459"/>
                    </a:cubicBezTo>
                    <a:cubicBezTo>
                      <a:pt x="90" y="1676"/>
                      <a:pt x="-120" y="2264"/>
                      <a:pt x="69" y="2720"/>
                    </a:cubicBezTo>
                    <a:cubicBezTo>
                      <a:pt x="259" y="3177"/>
                      <a:pt x="1141" y="4112"/>
                      <a:pt x="1622" y="3997"/>
                    </a:cubicBezTo>
                    <a:cubicBezTo>
                      <a:pt x="1814" y="3951"/>
                      <a:pt x="1909" y="3836"/>
                      <a:pt x="2106" y="3854"/>
                    </a:cubicBezTo>
                    <a:cubicBezTo>
                      <a:pt x="2284" y="3871"/>
                      <a:pt x="2194" y="3330"/>
                      <a:pt x="2342" y="3431"/>
                    </a:cubicBezTo>
                    <a:cubicBezTo>
                      <a:pt x="2863" y="3788"/>
                      <a:pt x="3437" y="4079"/>
                      <a:pt x="4052" y="4219"/>
                    </a:cubicBezTo>
                    <a:cubicBezTo>
                      <a:pt x="4668" y="4360"/>
                      <a:pt x="5328" y="4345"/>
                      <a:pt x="5915" y="4113"/>
                    </a:cubicBezTo>
                    <a:cubicBezTo>
                      <a:pt x="6146" y="4021"/>
                      <a:pt x="6406" y="3896"/>
                      <a:pt x="6630" y="4004"/>
                    </a:cubicBezTo>
                    <a:cubicBezTo>
                      <a:pt x="6812" y="4092"/>
                      <a:pt x="6894" y="4300"/>
                      <a:pt x="7020" y="4457"/>
                    </a:cubicBezTo>
                    <a:cubicBezTo>
                      <a:pt x="7219" y="4703"/>
                      <a:pt x="7559" y="4828"/>
                      <a:pt x="7870" y="4769"/>
                    </a:cubicBezTo>
                    <a:cubicBezTo>
                      <a:pt x="8182" y="4710"/>
                      <a:pt x="8452" y="4469"/>
                      <a:pt x="8546" y="4167"/>
                    </a:cubicBezTo>
                    <a:cubicBezTo>
                      <a:pt x="8626" y="3915"/>
                      <a:pt x="8587" y="3641"/>
                      <a:pt x="8630" y="3379"/>
                    </a:cubicBezTo>
                    <a:cubicBezTo>
                      <a:pt x="8673" y="3118"/>
                      <a:pt x="8850" y="2838"/>
                      <a:pt x="9115" y="2831"/>
                    </a:cubicBezTo>
                    <a:lnTo>
                      <a:pt x="9260" y="2401"/>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224" name="Google Shape;1224;p19"/>
              <p:cNvSpPr/>
              <p:nvPr/>
            </p:nvSpPr>
            <p:spPr>
              <a:xfrm rot="-1865195">
                <a:off x="3869763" y="4345038"/>
                <a:ext cx="3474364" cy="2581563"/>
              </a:xfrm>
              <a:custGeom>
                <a:avLst/>
                <a:gdLst/>
                <a:ahLst/>
                <a:cxnLst/>
                <a:rect l="l" t="t" r="r" b="b"/>
                <a:pathLst>
                  <a:path w="9651" h="7171" extrusionOk="0">
                    <a:moveTo>
                      <a:pt x="7780" y="6035"/>
                    </a:moveTo>
                    <a:cubicBezTo>
                      <a:pt x="8077" y="5941"/>
                      <a:pt x="9194" y="5680"/>
                      <a:pt x="9486" y="5790"/>
                    </a:cubicBezTo>
                    <a:cubicBezTo>
                      <a:pt x="10105" y="6020"/>
                      <a:pt x="8781" y="4767"/>
                      <a:pt x="8753" y="4456"/>
                    </a:cubicBezTo>
                    <a:cubicBezTo>
                      <a:pt x="8702" y="3907"/>
                      <a:pt x="8599" y="3540"/>
                      <a:pt x="8200" y="3159"/>
                    </a:cubicBezTo>
                    <a:cubicBezTo>
                      <a:pt x="7657" y="2639"/>
                      <a:pt x="6778" y="2730"/>
                      <a:pt x="6481" y="3121"/>
                    </a:cubicBezTo>
                    <a:cubicBezTo>
                      <a:pt x="6507" y="2854"/>
                      <a:pt x="6348" y="2497"/>
                      <a:pt x="5949" y="2297"/>
                    </a:cubicBezTo>
                    <a:cubicBezTo>
                      <a:pt x="5588" y="2116"/>
                      <a:pt x="5116" y="2093"/>
                      <a:pt x="4961" y="2305"/>
                    </a:cubicBezTo>
                    <a:cubicBezTo>
                      <a:pt x="5037" y="1877"/>
                      <a:pt x="4727" y="1609"/>
                      <a:pt x="4320" y="1540"/>
                    </a:cubicBezTo>
                    <a:cubicBezTo>
                      <a:pt x="4312" y="1022"/>
                      <a:pt x="3905" y="539"/>
                      <a:pt x="3396" y="442"/>
                    </a:cubicBezTo>
                    <a:cubicBezTo>
                      <a:pt x="2888" y="345"/>
                      <a:pt x="2332" y="645"/>
                      <a:pt x="2133" y="1123"/>
                    </a:cubicBezTo>
                    <a:cubicBezTo>
                      <a:pt x="2243" y="641"/>
                      <a:pt x="1883" y="110"/>
                      <a:pt x="1398" y="16"/>
                    </a:cubicBezTo>
                    <a:cubicBezTo>
                      <a:pt x="912" y="-78"/>
                      <a:pt x="389" y="263"/>
                      <a:pt x="264" y="741"/>
                    </a:cubicBezTo>
                    <a:cubicBezTo>
                      <a:pt x="138" y="1219"/>
                      <a:pt x="-235" y="1689"/>
                      <a:pt x="218" y="1888"/>
                    </a:cubicBezTo>
                    <a:cubicBezTo>
                      <a:pt x="399" y="1967"/>
                      <a:pt x="122" y="2504"/>
                      <a:pt x="267" y="2637"/>
                    </a:cubicBezTo>
                    <a:cubicBezTo>
                      <a:pt x="400" y="2758"/>
                      <a:pt x="416" y="2771"/>
                      <a:pt x="472" y="2941"/>
                    </a:cubicBezTo>
                    <a:cubicBezTo>
                      <a:pt x="671" y="3540"/>
                      <a:pt x="-77" y="5251"/>
                      <a:pt x="329" y="5734"/>
                    </a:cubicBezTo>
                    <a:cubicBezTo>
                      <a:pt x="734" y="6218"/>
                      <a:pt x="3471" y="5210"/>
                      <a:pt x="4080" y="5380"/>
                    </a:cubicBezTo>
                    <a:cubicBezTo>
                      <a:pt x="4320" y="5446"/>
                      <a:pt x="4602" y="5503"/>
                      <a:pt x="4715" y="5725"/>
                    </a:cubicBezTo>
                    <a:cubicBezTo>
                      <a:pt x="4806" y="5904"/>
                      <a:pt x="4746" y="6119"/>
                      <a:pt x="4752" y="6321"/>
                    </a:cubicBezTo>
                    <a:cubicBezTo>
                      <a:pt x="4762" y="6637"/>
                      <a:pt x="4958" y="6941"/>
                      <a:pt x="5241" y="7082"/>
                    </a:cubicBezTo>
                    <a:cubicBezTo>
                      <a:pt x="5525" y="7223"/>
                      <a:pt x="5885" y="7194"/>
                      <a:pt x="6143" y="7011"/>
                    </a:cubicBezTo>
                    <a:cubicBezTo>
                      <a:pt x="6359" y="6857"/>
                      <a:pt x="6495" y="6616"/>
                      <a:pt x="6687" y="6434"/>
                    </a:cubicBezTo>
                    <a:cubicBezTo>
                      <a:pt x="6880" y="6252"/>
                      <a:pt x="7189" y="6135"/>
                      <a:pt x="7404" y="6290"/>
                    </a:cubicBezTo>
                    <a:lnTo>
                      <a:pt x="7780" y="6035"/>
                    </a:lnTo>
                    <a:close/>
                  </a:path>
                </a:pathLst>
              </a:custGeom>
              <a:solidFill>
                <a:srgbClr val="FFA50B"/>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sp>
          <p:nvSpPr>
            <p:cNvPr id="1225" name="Google Shape;1225;p19"/>
            <p:cNvSpPr/>
            <p:nvPr/>
          </p:nvSpPr>
          <p:spPr>
            <a:xfrm flipH="1">
              <a:off x="8556989" y="4796949"/>
              <a:ext cx="475522" cy="484795"/>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226" name="Google Shape;1226;p19"/>
            <p:cNvSpPr/>
            <p:nvPr/>
          </p:nvSpPr>
          <p:spPr>
            <a:xfrm>
              <a:off x="153325" y="4411055"/>
              <a:ext cx="378496" cy="385888"/>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sp>
        <p:nvSpPr>
          <p:cNvPr id="1227" name="Google Shape;1227;p19"/>
          <p:cNvSpPr txBox="1">
            <a:spLocks noGrp="1"/>
          </p:cNvSpPr>
          <p:nvPr>
            <p:ph type="subTitle" idx="1"/>
          </p:nvPr>
        </p:nvSpPr>
        <p:spPr>
          <a:xfrm>
            <a:off x="709104" y="2381000"/>
            <a:ext cx="23811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28" name="Google Shape;1228;p19"/>
          <p:cNvSpPr txBox="1">
            <a:spLocks noGrp="1"/>
          </p:cNvSpPr>
          <p:nvPr>
            <p:ph type="subTitle" idx="2"/>
          </p:nvPr>
        </p:nvSpPr>
        <p:spPr>
          <a:xfrm>
            <a:off x="3381447" y="2381000"/>
            <a:ext cx="23811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29" name="Google Shape;1229;p19"/>
          <p:cNvSpPr txBox="1">
            <a:spLocks noGrp="1"/>
          </p:cNvSpPr>
          <p:nvPr>
            <p:ph type="subTitle" idx="3"/>
          </p:nvPr>
        </p:nvSpPr>
        <p:spPr>
          <a:xfrm>
            <a:off x="709104" y="4119200"/>
            <a:ext cx="23811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30" name="Google Shape;1230;p19"/>
          <p:cNvSpPr txBox="1">
            <a:spLocks noGrp="1"/>
          </p:cNvSpPr>
          <p:nvPr>
            <p:ph type="subTitle" idx="4"/>
          </p:nvPr>
        </p:nvSpPr>
        <p:spPr>
          <a:xfrm>
            <a:off x="3381447" y="4119200"/>
            <a:ext cx="23811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31" name="Google Shape;1231;p19"/>
          <p:cNvSpPr txBox="1">
            <a:spLocks noGrp="1"/>
          </p:cNvSpPr>
          <p:nvPr>
            <p:ph type="subTitle" idx="5"/>
          </p:nvPr>
        </p:nvSpPr>
        <p:spPr>
          <a:xfrm>
            <a:off x="6053796" y="2381000"/>
            <a:ext cx="23811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32" name="Google Shape;1232;p19"/>
          <p:cNvSpPr txBox="1">
            <a:spLocks noGrp="1"/>
          </p:cNvSpPr>
          <p:nvPr>
            <p:ph type="subTitle" idx="6"/>
          </p:nvPr>
        </p:nvSpPr>
        <p:spPr>
          <a:xfrm>
            <a:off x="6053796" y="4119200"/>
            <a:ext cx="23811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33" name="Google Shape;1233;p19"/>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8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34" name="Google Shape;1234;p19"/>
          <p:cNvSpPr txBox="1">
            <a:spLocks noGrp="1"/>
          </p:cNvSpPr>
          <p:nvPr>
            <p:ph type="subTitle" idx="7"/>
          </p:nvPr>
        </p:nvSpPr>
        <p:spPr>
          <a:xfrm>
            <a:off x="709104" y="2065350"/>
            <a:ext cx="2381100" cy="391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a:buNone/>
              <a:defRPr sz="2200">
                <a:latin typeface="Damion"/>
                <a:ea typeface="Damion"/>
                <a:cs typeface="Damion"/>
                <a:sym typeface="Damion"/>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235" name="Google Shape;1235;p19"/>
          <p:cNvSpPr txBox="1">
            <a:spLocks noGrp="1"/>
          </p:cNvSpPr>
          <p:nvPr>
            <p:ph type="subTitle" idx="8"/>
          </p:nvPr>
        </p:nvSpPr>
        <p:spPr>
          <a:xfrm>
            <a:off x="3381450" y="2065350"/>
            <a:ext cx="2381100" cy="391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a:buNone/>
              <a:defRPr sz="2200">
                <a:latin typeface="Damion"/>
                <a:ea typeface="Damion"/>
                <a:cs typeface="Damion"/>
                <a:sym typeface="Damion"/>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236" name="Google Shape;1236;p19"/>
          <p:cNvSpPr txBox="1">
            <a:spLocks noGrp="1"/>
          </p:cNvSpPr>
          <p:nvPr>
            <p:ph type="subTitle" idx="9"/>
          </p:nvPr>
        </p:nvSpPr>
        <p:spPr>
          <a:xfrm>
            <a:off x="6053796" y="2065350"/>
            <a:ext cx="2381100" cy="391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a:buNone/>
              <a:defRPr sz="2200">
                <a:latin typeface="Damion"/>
                <a:ea typeface="Damion"/>
                <a:cs typeface="Damion"/>
                <a:sym typeface="Damion"/>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237" name="Google Shape;1237;p19"/>
          <p:cNvSpPr txBox="1">
            <a:spLocks noGrp="1"/>
          </p:cNvSpPr>
          <p:nvPr>
            <p:ph type="subTitle" idx="13"/>
          </p:nvPr>
        </p:nvSpPr>
        <p:spPr>
          <a:xfrm>
            <a:off x="709104" y="3803600"/>
            <a:ext cx="2381100" cy="391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a:buNone/>
              <a:defRPr sz="2200">
                <a:latin typeface="Damion"/>
                <a:ea typeface="Damion"/>
                <a:cs typeface="Damion"/>
                <a:sym typeface="Damion"/>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238" name="Google Shape;1238;p19"/>
          <p:cNvSpPr txBox="1">
            <a:spLocks noGrp="1"/>
          </p:cNvSpPr>
          <p:nvPr>
            <p:ph type="subTitle" idx="14"/>
          </p:nvPr>
        </p:nvSpPr>
        <p:spPr>
          <a:xfrm>
            <a:off x="3381450" y="3803600"/>
            <a:ext cx="2381100" cy="391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a:buNone/>
              <a:defRPr sz="2200">
                <a:latin typeface="Damion"/>
                <a:ea typeface="Damion"/>
                <a:cs typeface="Damion"/>
                <a:sym typeface="Damion"/>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239" name="Google Shape;1239;p19"/>
          <p:cNvSpPr txBox="1">
            <a:spLocks noGrp="1"/>
          </p:cNvSpPr>
          <p:nvPr>
            <p:ph type="subTitle" idx="15"/>
          </p:nvPr>
        </p:nvSpPr>
        <p:spPr>
          <a:xfrm>
            <a:off x="6053801" y="3803600"/>
            <a:ext cx="2381100" cy="391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a:buNone/>
              <a:defRPr sz="2200">
                <a:latin typeface="Damion"/>
                <a:ea typeface="Damion"/>
                <a:cs typeface="Damion"/>
                <a:sym typeface="Damion"/>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287"/>
        <p:cNvGrpSpPr/>
        <p:nvPr/>
      </p:nvGrpSpPr>
      <p:grpSpPr>
        <a:xfrm>
          <a:off x="0" y="0"/>
          <a:ext cx="0" cy="0"/>
          <a:chOff x="0" y="0"/>
          <a:chExt cx="0" cy="0"/>
        </a:xfrm>
      </p:grpSpPr>
      <p:grpSp>
        <p:nvGrpSpPr>
          <p:cNvPr id="1288" name="Google Shape;1288;p22"/>
          <p:cNvGrpSpPr/>
          <p:nvPr/>
        </p:nvGrpSpPr>
        <p:grpSpPr>
          <a:xfrm>
            <a:off x="-1258535" y="-233393"/>
            <a:ext cx="11813471" cy="7660123"/>
            <a:chOff x="-1258535" y="-233393"/>
            <a:chExt cx="11813471" cy="7660123"/>
          </a:xfrm>
        </p:grpSpPr>
        <p:grpSp>
          <p:nvGrpSpPr>
            <p:cNvPr id="1289" name="Google Shape;1289;p22"/>
            <p:cNvGrpSpPr/>
            <p:nvPr/>
          </p:nvGrpSpPr>
          <p:grpSpPr>
            <a:xfrm>
              <a:off x="-1258535" y="3874330"/>
              <a:ext cx="11813471" cy="3552400"/>
              <a:chOff x="-1258535" y="3874330"/>
              <a:chExt cx="11813471" cy="3552400"/>
            </a:xfrm>
          </p:grpSpPr>
          <p:sp>
            <p:nvSpPr>
              <p:cNvPr id="1290" name="Google Shape;1290;p22"/>
              <p:cNvSpPr/>
              <p:nvPr/>
            </p:nvSpPr>
            <p:spPr>
              <a:xfrm>
                <a:off x="-1258535" y="3874330"/>
                <a:ext cx="3474360" cy="2581560"/>
              </a:xfrm>
              <a:custGeom>
                <a:avLst/>
                <a:gdLst/>
                <a:ahLst/>
                <a:cxnLst/>
                <a:rect l="l" t="t" r="r" b="b"/>
                <a:pathLst>
                  <a:path w="9651" h="7171" extrusionOk="0">
                    <a:moveTo>
                      <a:pt x="7780" y="6035"/>
                    </a:moveTo>
                    <a:cubicBezTo>
                      <a:pt x="8077" y="5941"/>
                      <a:pt x="9194" y="5680"/>
                      <a:pt x="9486" y="5790"/>
                    </a:cubicBezTo>
                    <a:cubicBezTo>
                      <a:pt x="10105" y="6020"/>
                      <a:pt x="8781" y="4767"/>
                      <a:pt x="8753" y="4456"/>
                    </a:cubicBezTo>
                    <a:cubicBezTo>
                      <a:pt x="8702" y="3907"/>
                      <a:pt x="8599" y="3540"/>
                      <a:pt x="8200" y="3159"/>
                    </a:cubicBezTo>
                    <a:cubicBezTo>
                      <a:pt x="7657" y="2639"/>
                      <a:pt x="6778" y="2730"/>
                      <a:pt x="6481" y="3121"/>
                    </a:cubicBezTo>
                    <a:cubicBezTo>
                      <a:pt x="6507" y="2854"/>
                      <a:pt x="6348" y="2497"/>
                      <a:pt x="5949" y="2297"/>
                    </a:cubicBezTo>
                    <a:cubicBezTo>
                      <a:pt x="5588" y="2116"/>
                      <a:pt x="5116" y="2093"/>
                      <a:pt x="4961" y="2305"/>
                    </a:cubicBezTo>
                    <a:cubicBezTo>
                      <a:pt x="5037" y="1877"/>
                      <a:pt x="4727" y="1609"/>
                      <a:pt x="4320" y="1540"/>
                    </a:cubicBezTo>
                    <a:cubicBezTo>
                      <a:pt x="4312" y="1022"/>
                      <a:pt x="3905" y="539"/>
                      <a:pt x="3396" y="442"/>
                    </a:cubicBezTo>
                    <a:cubicBezTo>
                      <a:pt x="2888" y="345"/>
                      <a:pt x="2332" y="645"/>
                      <a:pt x="2133" y="1123"/>
                    </a:cubicBezTo>
                    <a:cubicBezTo>
                      <a:pt x="2243" y="641"/>
                      <a:pt x="1883" y="110"/>
                      <a:pt x="1398" y="16"/>
                    </a:cubicBezTo>
                    <a:cubicBezTo>
                      <a:pt x="912" y="-78"/>
                      <a:pt x="389" y="263"/>
                      <a:pt x="264" y="741"/>
                    </a:cubicBezTo>
                    <a:cubicBezTo>
                      <a:pt x="138" y="1219"/>
                      <a:pt x="-235" y="1689"/>
                      <a:pt x="218" y="1888"/>
                    </a:cubicBezTo>
                    <a:cubicBezTo>
                      <a:pt x="399" y="1967"/>
                      <a:pt x="122" y="2504"/>
                      <a:pt x="267" y="2637"/>
                    </a:cubicBezTo>
                    <a:cubicBezTo>
                      <a:pt x="400" y="2758"/>
                      <a:pt x="416" y="2771"/>
                      <a:pt x="472" y="2941"/>
                    </a:cubicBezTo>
                    <a:cubicBezTo>
                      <a:pt x="671" y="3540"/>
                      <a:pt x="-77" y="5251"/>
                      <a:pt x="329" y="5734"/>
                    </a:cubicBezTo>
                    <a:cubicBezTo>
                      <a:pt x="734" y="6218"/>
                      <a:pt x="3471" y="5210"/>
                      <a:pt x="4080" y="5380"/>
                    </a:cubicBezTo>
                    <a:cubicBezTo>
                      <a:pt x="4320" y="5446"/>
                      <a:pt x="4602" y="5503"/>
                      <a:pt x="4715" y="5725"/>
                    </a:cubicBezTo>
                    <a:cubicBezTo>
                      <a:pt x="4806" y="5904"/>
                      <a:pt x="4746" y="6119"/>
                      <a:pt x="4752" y="6321"/>
                    </a:cubicBezTo>
                    <a:cubicBezTo>
                      <a:pt x="4762" y="6637"/>
                      <a:pt x="4958" y="6941"/>
                      <a:pt x="5241" y="7082"/>
                    </a:cubicBezTo>
                    <a:cubicBezTo>
                      <a:pt x="5525" y="7223"/>
                      <a:pt x="5885" y="7194"/>
                      <a:pt x="6143" y="7011"/>
                    </a:cubicBezTo>
                    <a:cubicBezTo>
                      <a:pt x="6359" y="6857"/>
                      <a:pt x="6495" y="6616"/>
                      <a:pt x="6687" y="6434"/>
                    </a:cubicBezTo>
                    <a:cubicBezTo>
                      <a:pt x="6880" y="6252"/>
                      <a:pt x="7189" y="6135"/>
                      <a:pt x="7404" y="6290"/>
                    </a:cubicBezTo>
                    <a:lnTo>
                      <a:pt x="7780" y="6035"/>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291" name="Google Shape;1291;p22"/>
              <p:cNvSpPr/>
              <p:nvPr/>
            </p:nvSpPr>
            <p:spPr>
              <a:xfrm flipH="1">
                <a:off x="6209355" y="4197826"/>
                <a:ext cx="4345580" cy="3228904"/>
              </a:xfrm>
              <a:custGeom>
                <a:avLst/>
                <a:gdLst/>
                <a:ahLst/>
                <a:cxnLst/>
                <a:rect l="l" t="t" r="r" b="b"/>
                <a:pathLst>
                  <a:path w="9651" h="7171" extrusionOk="0">
                    <a:moveTo>
                      <a:pt x="7780" y="6035"/>
                    </a:moveTo>
                    <a:cubicBezTo>
                      <a:pt x="8077" y="5941"/>
                      <a:pt x="9194" y="5680"/>
                      <a:pt x="9486" y="5790"/>
                    </a:cubicBezTo>
                    <a:cubicBezTo>
                      <a:pt x="10105" y="6020"/>
                      <a:pt x="8781" y="4767"/>
                      <a:pt x="8753" y="4456"/>
                    </a:cubicBezTo>
                    <a:cubicBezTo>
                      <a:pt x="8702" y="3907"/>
                      <a:pt x="8599" y="3540"/>
                      <a:pt x="8200" y="3159"/>
                    </a:cubicBezTo>
                    <a:cubicBezTo>
                      <a:pt x="7657" y="2639"/>
                      <a:pt x="6778" y="2730"/>
                      <a:pt x="6481" y="3121"/>
                    </a:cubicBezTo>
                    <a:cubicBezTo>
                      <a:pt x="6507" y="2854"/>
                      <a:pt x="6348" y="2497"/>
                      <a:pt x="5949" y="2297"/>
                    </a:cubicBezTo>
                    <a:cubicBezTo>
                      <a:pt x="5588" y="2116"/>
                      <a:pt x="5116" y="2093"/>
                      <a:pt x="4961" y="2305"/>
                    </a:cubicBezTo>
                    <a:cubicBezTo>
                      <a:pt x="5037" y="1877"/>
                      <a:pt x="4727" y="1609"/>
                      <a:pt x="4320" y="1540"/>
                    </a:cubicBezTo>
                    <a:cubicBezTo>
                      <a:pt x="4312" y="1022"/>
                      <a:pt x="3905" y="539"/>
                      <a:pt x="3396" y="442"/>
                    </a:cubicBezTo>
                    <a:cubicBezTo>
                      <a:pt x="2888" y="345"/>
                      <a:pt x="2332" y="645"/>
                      <a:pt x="2133" y="1123"/>
                    </a:cubicBezTo>
                    <a:cubicBezTo>
                      <a:pt x="2243" y="641"/>
                      <a:pt x="1883" y="110"/>
                      <a:pt x="1398" y="16"/>
                    </a:cubicBezTo>
                    <a:cubicBezTo>
                      <a:pt x="912" y="-78"/>
                      <a:pt x="389" y="263"/>
                      <a:pt x="264" y="741"/>
                    </a:cubicBezTo>
                    <a:cubicBezTo>
                      <a:pt x="138" y="1219"/>
                      <a:pt x="-235" y="1689"/>
                      <a:pt x="218" y="1888"/>
                    </a:cubicBezTo>
                    <a:cubicBezTo>
                      <a:pt x="399" y="1967"/>
                      <a:pt x="122" y="2504"/>
                      <a:pt x="267" y="2637"/>
                    </a:cubicBezTo>
                    <a:cubicBezTo>
                      <a:pt x="400" y="2758"/>
                      <a:pt x="416" y="2771"/>
                      <a:pt x="472" y="2941"/>
                    </a:cubicBezTo>
                    <a:cubicBezTo>
                      <a:pt x="671" y="3540"/>
                      <a:pt x="-77" y="5251"/>
                      <a:pt x="329" y="5734"/>
                    </a:cubicBezTo>
                    <a:cubicBezTo>
                      <a:pt x="734" y="6218"/>
                      <a:pt x="3471" y="5210"/>
                      <a:pt x="4080" y="5380"/>
                    </a:cubicBezTo>
                    <a:cubicBezTo>
                      <a:pt x="4320" y="5446"/>
                      <a:pt x="4602" y="5503"/>
                      <a:pt x="4715" y="5725"/>
                    </a:cubicBezTo>
                    <a:cubicBezTo>
                      <a:pt x="4806" y="5904"/>
                      <a:pt x="4746" y="6119"/>
                      <a:pt x="4752" y="6321"/>
                    </a:cubicBezTo>
                    <a:cubicBezTo>
                      <a:pt x="4762" y="6637"/>
                      <a:pt x="4958" y="6941"/>
                      <a:pt x="5241" y="7082"/>
                    </a:cubicBezTo>
                    <a:cubicBezTo>
                      <a:pt x="5525" y="7223"/>
                      <a:pt x="5885" y="7194"/>
                      <a:pt x="6143" y="7011"/>
                    </a:cubicBezTo>
                    <a:cubicBezTo>
                      <a:pt x="6359" y="6857"/>
                      <a:pt x="6495" y="6616"/>
                      <a:pt x="6687" y="6434"/>
                    </a:cubicBezTo>
                    <a:cubicBezTo>
                      <a:pt x="6880" y="6252"/>
                      <a:pt x="7189" y="6135"/>
                      <a:pt x="7404" y="6290"/>
                    </a:cubicBezTo>
                    <a:lnTo>
                      <a:pt x="7780" y="6035"/>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1292" name="Google Shape;1292;p22"/>
            <p:cNvGrpSpPr/>
            <p:nvPr/>
          </p:nvGrpSpPr>
          <p:grpSpPr>
            <a:xfrm>
              <a:off x="-262470" y="3965622"/>
              <a:ext cx="1160765" cy="1303865"/>
              <a:chOff x="-262470" y="3965622"/>
              <a:chExt cx="1160765" cy="1303865"/>
            </a:xfrm>
          </p:grpSpPr>
          <p:grpSp>
            <p:nvGrpSpPr>
              <p:cNvPr id="1293" name="Google Shape;1293;p22"/>
              <p:cNvGrpSpPr/>
              <p:nvPr/>
            </p:nvGrpSpPr>
            <p:grpSpPr>
              <a:xfrm rot="1800046" flipH="1">
                <a:off x="965" y="4718841"/>
                <a:ext cx="547351" cy="443516"/>
                <a:chOff x="8452584" y="4481648"/>
                <a:chExt cx="794662" cy="643912"/>
              </a:xfrm>
            </p:grpSpPr>
            <p:sp>
              <p:nvSpPr>
                <p:cNvPr id="1294" name="Google Shape;1294;p22"/>
                <p:cNvSpPr/>
                <p:nvPr/>
              </p:nvSpPr>
              <p:spPr>
                <a:xfrm rot="-9695514">
                  <a:off x="8505991" y="4578748"/>
                  <a:ext cx="687847" cy="449712"/>
                </a:xfrm>
                <a:custGeom>
                  <a:avLst/>
                  <a:gdLst/>
                  <a:ahLst/>
                  <a:cxnLst/>
                  <a:rect l="l" t="t" r="r" b="b"/>
                  <a:pathLst>
                    <a:path w="1580" h="1033" extrusionOk="0">
                      <a:moveTo>
                        <a:pt x="0" y="370"/>
                      </a:moveTo>
                      <a:cubicBezTo>
                        <a:pt x="0" y="370"/>
                        <a:pt x="588" y="1213"/>
                        <a:pt x="1178" y="998"/>
                      </a:cubicBezTo>
                      <a:cubicBezTo>
                        <a:pt x="1769" y="783"/>
                        <a:pt x="1656" y="34"/>
                        <a:pt x="1178" y="2"/>
                      </a:cubicBezTo>
                      <a:cubicBezTo>
                        <a:pt x="701" y="-30"/>
                        <a:pt x="732" y="258"/>
                        <a:pt x="0" y="370"/>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295" name="Google Shape;1295;p22"/>
                <p:cNvSpPr/>
                <p:nvPr/>
              </p:nvSpPr>
              <p:spPr>
                <a:xfrm rot="-9695514">
                  <a:off x="9060274" y="4850864"/>
                  <a:ext cx="52242" cy="50500"/>
                </a:xfrm>
                <a:custGeom>
                  <a:avLst/>
                  <a:gdLst/>
                  <a:ahLst/>
                  <a:cxnLst/>
                  <a:rect l="l" t="t" r="r" b="b"/>
                  <a:pathLst>
                    <a:path w="120" h="116" extrusionOk="0">
                      <a:moveTo>
                        <a:pt x="117" y="91"/>
                      </a:moveTo>
                      <a:cubicBezTo>
                        <a:pt x="90" y="56"/>
                        <a:pt x="64" y="17"/>
                        <a:pt x="22" y="1"/>
                      </a:cubicBezTo>
                      <a:lnTo>
                        <a:pt x="22" y="1"/>
                      </a:lnTo>
                      <a:cubicBezTo>
                        <a:pt x="21" y="0"/>
                        <a:pt x="19" y="0"/>
                        <a:pt x="18" y="0"/>
                      </a:cubicBezTo>
                      <a:cubicBezTo>
                        <a:pt x="15" y="0"/>
                        <a:pt x="11" y="2"/>
                        <a:pt x="9" y="3"/>
                      </a:cubicBezTo>
                      <a:cubicBezTo>
                        <a:pt x="6" y="5"/>
                        <a:pt x="4" y="6"/>
                        <a:pt x="3" y="9"/>
                      </a:cubicBezTo>
                      <a:cubicBezTo>
                        <a:pt x="1" y="12"/>
                        <a:pt x="0" y="15"/>
                        <a:pt x="0" y="18"/>
                      </a:cubicBezTo>
                      <a:cubicBezTo>
                        <a:pt x="0" y="21"/>
                        <a:pt x="1" y="24"/>
                        <a:pt x="3" y="26"/>
                      </a:cubicBezTo>
                      <a:cubicBezTo>
                        <a:pt x="3" y="27"/>
                        <a:pt x="3" y="27"/>
                        <a:pt x="3" y="27"/>
                      </a:cubicBezTo>
                      <a:lnTo>
                        <a:pt x="3" y="27"/>
                      </a:lnTo>
                      <a:cubicBezTo>
                        <a:pt x="30" y="58"/>
                        <a:pt x="60" y="86"/>
                        <a:pt x="92" y="112"/>
                      </a:cubicBezTo>
                      <a:cubicBezTo>
                        <a:pt x="105" y="123"/>
                        <a:pt x="128" y="107"/>
                        <a:pt x="118" y="91"/>
                      </a:cubicBezTo>
                      <a:lnTo>
                        <a:pt x="117" y="91"/>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296" name="Google Shape;1296;p22"/>
                <p:cNvSpPr/>
                <p:nvPr/>
              </p:nvSpPr>
              <p:spPr>
                <a:xfrm rot="-9695514">
                  <a:off x="9000642" y="4758672"/>
                  <a:ext cx="51371" cy="44405"/>
                </a:xfrm>
                <a:custGeom>
                  <a:avLst/>
                  <a:gdLst/>
                  <a:ahLst/>
                  <a:cxnLst/>
                  <a:rect l="l" t="t" r="r" b="b"/>
                  <a:pathLst>
                    <a:path w="118" h="102" extrusionOk="0">
                      <a:moveTo>
                        <a:pt x="113" y="75"/>
                      </a:moveTo>
                      <a:lnTo>
                        <a:pt x="113" y="75"/>
                      </a:lnTo>
                      <a:cubicBezTo>
                        <a:pt x="91" y="47"/>
                        <a:pt x="63" y="24"/>
                        <a:pt x="32" y="6"/>
                      </a:cubicBezTo>
                      <a:cubicBezTo>
                        <a:pt x="30" y="4"/>
                        <a:pt x="28" y="3"/>
                        <a:pt x="26" y="2"/>
                      </a:cubicBezTo>
                      <a:cubicBezTo>
                        <a:pt x="5" y="-9"/>
                        <a:pt x="-11" y="22"/>
                        <a:pt x="9" y="35"/>
                      </a:cubicBezTo>
                      <a:cubicBezTo>
                        <a:pt x="38" y="53"/>
                        <a:pt x="64" y="77"/>
                        <a:pt x="92" y="98"/>
                      </a:cubicBezTo>
                      <a:lnTo>
                        <a:pt x="92" y="98"/>
                      </a:lnTo>
                      <a:cubicBezTo>
                        <a:pt x="93" y="99"/>
                        <a:pt x="93" y="100"/>
                        <a:pt x="95" y="100"/>
                      </a:cubicBezTo>
                      <a:cubicBezTo>
                        <a:pt x="97" y="102"/>
                        <a:pt x="100" y="102"/>
                        <a:pt x="103" y="102"/>
                      </a:cubicBezTo>
                      <a:cubicBezTo>
                        <a:pt x="105" y="102"/>
                        <a:pt x="107" y="101"/>
                        <a:pt x="110" y="100"/>
                      </a:cubicBezTo>
                      <a:cubicBezTo>
                        <a:pt x="112" y="99"/>
                        <a:pt x="115" y="97"/>
                        <a:pt x="116" y="94"/>
                      </a:cubicBezTo>
                      <a:cubicBezTo>
                        <a:pt x="117" y="92"/>
                        <a:pt x="118" y="89"/>
                        <a:pt x="118" y="86"/>
                      </a:cubicBezTo>
                      <a:cubicBezTo>
                        <a:pt x="118" y="84"/>
                        <a:pt x="117" y="81"/>
                        <a:pt x="116" y="79"/>
                      </a:cubicBezTo>
                      <a:cubicBezTo>
                        <a:pt x="115" y="77"/>
                        <a:pt x="114" y="76"/>
                        <a:pt x="113" y="7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297" name="Google Shape;1297;p22"/>
                <p:cNvSpPr/>
                <p:nvPr/>
              </p:nvSpPr>
              <p:spPr>
                <a:xfrm rot="-9695514">
                  <a:off x="8900362" y="4655263"/>
                  <a:ext cx="59642" cy="33522"/>
                </a:xfrm>
                <a:custGeom>
                  <a:avLst/>
                  <a:gdLst/>
                  <a:ahLst/>
                  <a:cxnLst/>
                  <a:rect l="l" t="t" r="r" b="b"/>
                  <a:pathLst>
                    <a:path w="137" h="77" extrusionOk="0">
                      <a:moveTo>
                        <a:pt x="120" y="77"/>
                      </a:moveTo>
                      <a:lnTo>
                        <a:pt x="120" y="77"/>
                      </a:lnTo>
                      <a:cubicBezTo>
                        <a:pt x="123" y="77"/>
                        <a:pt x="125" y="76"/>
                        <a:pt x="128" y="74"/>
                      </a:cubicBezTo>
                      <a:cubicBezTo>
                        <a:pt x="130" y="73"/>
                        <a:pt x="132" y="71"/>
                        <a:pt x="134" y="68"/>
                      </a:cubicBezTo>
                      <a:cubicBezTo>
                        <a:pt x="135" y="65"/>
                        <a:pt x="137" y="62"/>
                        <a:pt x="137" y="59"/>
                      </a:cubicBezTo>
                      <a:cubicBezTo>
                        <a:pt x="137" y="56"/>
                        <a:pt x="135" y="54"/>
                        <a:pt x="134" y="51"/>
                      </a:cubicBezTo>
                      <a:cubicBezTo>
                        <a:pt x="132" y="49"/>
                        <a:pt x="130" y="47"/>
                        <a:pt x="128" y="45"/>
                      </a:cubicBezTo>
                      <a:cubicBezTo>
                        <a:pt x="126" y="45"/>
                        <a:pt x="125" y="43"/>
                        <a:pt x="124" y="43"/>
                      </a:cubicBezTo>
                      <a:lnTo>
                        <a:pt x="124" y="43"/>
                      </a:lnTo>
                      <a:cubicBezTo>
                        <a:pt x="91" y="32"/>
                        <a:pt x="59" y="18"/>
                        <a:pt x="30" y="2"/>
                      </a:cubicBezTo>
                      <a:cubicBezTo>
                        <a:pt x="6" y="-11"/>
                        <a:pt x="-12" y="24"/>
                        <a:pt x="10" y="38"/>
                      </a:cubicBezTo>
                      <a:lnTo>
                        <a:pt x="10" y="38"/>
                      </a:lnTo>
                      <a:cubicBezTo>
                        <a:pt x="16" y="43"/>
                        <a:pt x="23" y="47"/>
                        <a:pt x="30" y="51"/>
                      </a:cubicBezTo>
                      <a:cubicBezTo>
                        <a:pt x="57" y="67"/>
                        <a:pt x="88" y="76"/>
                        <a:pt x="120" y="77"/>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298" name="Google Shape;1298;p22"/>
                <p:cNvSpPr/>
                <p:nvPr/>
              </p:nvSpPr>
              <p:spPr>
                <a:xfrm rot="-9695514">
                  <a:off x="8777096" y="4588466"/>
                  <a:ext cx="63125" cy="26121"/>
                </a:xfrm>
                <a:custGeom>
                  <a:avLst/>
                  <a:gdLst/>
                  <a:ahLst/>
                  <a:cxnLst/>
                  <a:rect l="l" t="t" r="r" b="b"/>
                  <a:pathLst>
                    <a:path w="145" h="60" extrusionOk="0">
                      <a:moveTo>
                        <a:pt x="77" y="60"/>
                      </a:moveTo>
                      <a:lnTo>
                        <a:pt x="77" y="60"/>
                      </a:lnTo>
                      <a:cubicBezTo>
                        <a:pt x="91" y="58"/>
                        <a:pt x="103" y="53"/>
                        <a:pt x="116" y="46"/>
                      </a:cubicBezTo>
                      <a:cubicBezTo>
                        <a:pt x="124" y="41"/>
                        <a:pt x="133" y="35"/>
                        <a:pt x="139" y="27"/>
                      </a:cubicBezTo>
                      <a:cubicBezTo>
                        <a:pt x="153" y="14"/>
                        <a:pt x="136" y="-6"/>
                        <a:pt x="120" y="1"/>
                      </a:cubicBezTo>
                      <a:lnTo>
                        <a:pt x="120" y="1"/>
                      </a:lnTo>
                      <a:cubicBezTo>
                        <a:pt x="103" y="9"/>
                        <a:pt x="84" y="14"/>
                        <a:pt x="65" y="14"/>
                      </a:cubicBezTo>
                      <a:cubicBezTo>
                        <a:pt x="52" y="14"/>
                        <a:pt x="38" y="12"/>
                        <a:pt x="26" y="7"/>
                      </a:cubicBezTo>
                      <a:cubicBezTo>
                        <a:pt x="4" y="-1"/>
                        <a:pt x="-11" y="37"/>
                        <a:pt x="11" y="46"/>
                      </a:cubicBezTo>
                      <a:lnTo>
                        <a:pt x="11" y="46"/>
                      </a:lnTo>
                      <a:cubicBezTo>
                        <a:pt x="29" y="55"/>
                        <a:pt x="49" y="59"/>
                        <a:pt x="69" y="59"/>
                      </a:cubicBezTo>
                      <a:cubicBezTo>
                        <a:pt x="72" y="59"/>
                        <a:pt x="74" y="59"/>
                        <a:pt x="77" y="58"/>
                      </a:cubicBezTo>
                      <a:lnTo>
                        <a:pt x="77" y="6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299" name="Google Shape;1299;p22"/>
                <p:cNvSpPr/>
                <p:nvPr/>
              </p:nvSpPr>
              <p:spPr>
                <a:xfrm rot="-9695514">
                  <a:off x="8643975" y="4592219"/>
                  <a:ext cx="57901" cy="53983"/>
                </a:xfrm>
                <a:custGeom>
                  <a:avLst/>
                  <a:gdLst/>
                  <a:ahLst/>
                  <a:cxnLst/>
                  <a:rect l="l" t="t" r="r" b="b"/>
                  <a:pathLst>
                    <a:path w="133" h="124" extrusionOk="0">
                      <a:moveTo>
                        <a:pt x="29" y="120"/>
                      </a:moveTo>
                      <a:lnTo>
                        <a:pt x="29" y="120"/>
                      </a:lnTo>
                      <a:cubicBezTo>
                        <a:pt x="69" y="93"/>
                        <a:pt x="103" y="59"/>
                        <a:pt x="130" y="20"/>
                      </a:cubicBezTo>
                      <a:cubicBezTo>
                        <a:pt x="140" y="7"/>
                        <a:pt x="119" y="-6"/>
                        <a:pt x="107" y="3"/>
                      </a:cubicBezTo>
                      <a:lnTo>
                        <a:pt x="107" y="3"/>
                      </a:lnTo>
                      <a:cubicBezTo>
                        <a:pt x="76" y="33"/>
                        <a:pt x="43" y="61"/>
                        <a:pt x="8" y="86"/>
                      </a:cubicBezTo>
                      <a:cubicBezTo>
                        <a:pt x="-12" y="101"/>
                        <a:pt x="8" y="134"/>
                        <a:pt x="29" y="12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00" name="Google Shape;1300;p22"/>
                <p:cNvSpPr/>
                <p:nvPr/>
              </p:nvSpPr>
              <p:spPr>
                <a:xfrm rot="-9695514">
                  <a:off x="8561881" y="4665079"/>
                  <a:ext cx="23509" cy="67914"/>
                </a:xfrm>
                <a:custGeom>
                  <a:avLst/>
                  <a:gdLst/>
                  <a:ahLst/>
                  <a:cxnLst/>
                  <a:rect l="l" t="t" r="r" b="b"/>
                  <a:pathLst>
                    <a:path w="54" h="156" extrusionOk="0">
                      <a:moveTo>
                        <a:pt x="28" y="147"/>
                      </a:moveTo>
                      <a:lnTo>
                        <a:pt x="28" y="147"/>
                      </a:lnTo>
                      <a:cubicBezTo>
                        <a:pt x="45" y="111"/>
                        <a:pt x="54" y="71"/>
                        <a:pt x="54" y="31"/>
                      </a:cubicBezTo>
                      <a:cubicBezTo>
                        <a:pt x="54" y="24"/>
                        <a:pt x="53" y="18"/>
                        <a:pt x="53" y="11"/>
                      </a:cubicBezTo>
                      <a:lnTo>
                        <a:pt x="53" y="11"/>
                      </a:lnTo>
                      <a:cubicBezTo>
                        <a:pt x="53" y="9"/>
                        <a:pt x="52" y="8"/>
                        <a:pt x="51" y="6"/>
                      </a:cubicBezTo>
                      <a:cubicBezTo>
                        <a:pt x="50" y="4"/>
                        <a:pt x="49" y="3"/>
                        <a:pt x="47" y="2"/>
                      </a:cubicBezTo>
                      <a:cubicBezTo>
                        <a:pt x="45" y="1"/>
                        <a:pt x="43" y="0"/>
                        <a:pt x="41" y="0"/>
                      </a:cubicBezTo>
                      <a:cubicBezTo>
                        <a:pt x="39" y="0"/>
                        <a:pt x="37" y="1"/>
                        <a:pt x="35" y="2"/>
                      </a:cubicBezTo>
                      <a:cubicBezTo>
                        <a:pt x="34" y="3"/>
                        <a:pt x="32" y="4"/>
                        <a:pt x="31" y="6"/>
                      </a:cubicBezTo>
                      <a:cubicBezTo>
                        <a:pt x="31" y="7"/>
                        <a:pt x="30" y="8"/>
                        <a:pt x="30" y="9"/>
                      </a:cubicBezTo>
                      <a:lnTo>
                        <a:pt x="30" y="9"/>
                      </a:lnTo>
                      <a:cubicBezTo>
                        <a:pt x="23" y="52"/>
                        <a:pt x="13" y="95"/>
                        <a:pt x="0" y="137"/>
                      </a:cubicBezTo>
                      <a:cubicBezTo>
                        <a:pt x="-6" y="153"/>
                        <a:pt x="21" y="163"/>
                        <a:pt x="28" y="147"/>
                      </a:cubicBezTo>
                      <a:close/>
                    </a:path>
                  </a:pathLst>
                </a:custGeom>
                <a:solidFill>
                  <a:schemeClr val="lt1"/>
                </a:solidFill>
                <a:ln>
                  <a:noFill/>
                </a:ln>
              </p:spPr>
              <p:txBody>
                <a:bodyPr spcFirstLastPara="1" wrap="square" lIns="90000" tIns="11150" rIns="90000" bIns="1115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01" name="Google Shape;1301;p22"/>
                <p:cNvSpPr/>
                <p:nvPr/>
              </p:nvSpPr>
              <p:spPr>
                <a:xfrm rot="-9695514">
                  <a:off x="8547655" y="4791513"/>
                  <a:ext cx="40923" cy="60513"/>
                </a:xfrm>
                <a:custGeom>
                  <a:avLst/>
                  <a:gdLst/>
                  <a:ahLst/>
                  <a:cxnLst/>
                  <a:rect l="l" t="t" r="r" b="b"/>
                  <a:pathLst>
                    <a:path w="94" h="139" extrusionOk="0">
                      <a:moveTo>
                        <a:pt x="93" y="111"/>
                      </a:moveTo>
                      <a:lnTo>
                        <a:pt x="93" y="111"/>
                      </a:lnTo>
                      <a:cubicBezTo>
                        <a:pt x="87" y="95"/>
                        <a:pt x="80" y="79"/>
                        <a:pt x="71" y="64"/>
                      </a:cubicBezTo>
                      <a:cubicBezTo>
                        <a:pt x="58" y="42"/>
                        <a:pt x="42" y="22"/>
                        <a:pt x="24" y="4"/>
                      </a:cubicBezTo>
                      <a:cubicBezTo>
                        <a:pt x="14" y="-6"/>
                        <a:pt x="-5" y="4"/>
                        <a:pt x="0" y="18"/>
                      </a:cubicBezTo>
                      <a:cubicBezTo>
                        <a:pt x="15" y="54"/>
                        <a:pt x="40" y="86"/>
                        <a:pt x="53" y="124"/>
                      </a:cubicBezTo>
                      <a:lnTo>
                        <a:pt x="53" y="124"/>
                      </a:lnTo>
                      <a:cubicBezTo>
                        <a:pt x="54" y="125"/>
                        <a:pt x="55" y="127"/>
                        <a:pt x="55" y="128"/>
                      </a:cubicBezTo>
                      <a:cubicBezTo>
                        <a:pt x="58" y="131"/>
                        <a:pt x="60" y="134"/>
                        <a:pt x="63" y="136"/>
                      </a:cubicBezTo>
                      <a:cubicBezTo>
                        <a:pt x="66" y="138"/>
                        <a:pt x="69" y="139"/>
                        <a:pt x="73" y="139"/>
                      </a:cubicBezTo>
                      <a:cubicBezTo>
                        <a:pt x="77" y="139"/>
                        <a:pt x="80" y="138"/>
                        <a:pt x="83" y="136"/>
                      </a:cubicBezTo>
                      <a:cubicBezTo>
                        <a:pt x="87" y="134"/>
                        <a:pt x="89" y="131"/>
                        <a:pt x="91" y="128"/>
                      </a:cubicBezTo>
                      <a:cubicBezTo>
                        <a:pt x="93" y="125"/>
                        <a:pt x="94" y="122"/>
                        <a:pt x="94" y="118"/>
                      </a:cubicBezTo>
                      <a:cubicBezTo>
                        <a:pt x="94" y="116"/>
                        <a:pt x="94" y="114"/>
                        <a:pt x="93" y="112"/>
                      </a:cubicBezTo>
                      <a:lnTo>
                        <a:pt x="93" y="111"/>
                      </a:lnTo>
                      <a:close/>
                    </a:path>
                  </a:pathLst>
                </a:custGeom>
                <a:solidFill>
                  <a:schemeClr val="lt1"/>
                </a:solidFill>
                <a:ln>
                  <a:noFill/>
                </a:ln>
              </p:spPr>
              <p:txBody>
                <a:bodyPr spcFirstLastPara="1" wrap="square" lIns="90000" tIns="5025" rIns="90000" bIns="5025"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02" name="Google Shape;1302;p22"/>
                <p:cNvSpPr/>
                <p:nvPr/>
              </p:nvSpPr>
              <p:spPr>
                <a:xfrm rot="-9695514">
                  <a:off x="8610459" y="4904783"/>
                  <a:ext cx="63125" cy="30910"/>
                </a:xfrm>
                <a:custGeom>
                  <a:avLst/>
                  <a:gdLst/>
                  <a:ahLst/>
                  <a:cxnLst/>
                  <a:rect l="l" t="t" r="r" b="b"/>
                  <a:pathLst>
                    <a:path w="145" h="71" extrusionOk="0">
                      <a:moveTo>
                        <a:pt x="125" y="69"/>
                      </a:moveTo>
                      <a:lnTo>
                        <a:pt x="125" y="69"/>
                      </a:lnTo>
                      <a:cubicBezTo>
                        <a:pt x="127" y="70"/>
                        <a:pt x="129" y="71"/>
                        <a:pt x="132" y="71"/>
                      </a:cubicBezTo>
                      <a:cubicBezTo>
                        <a:pt x="134" y="71"/>
                        <a:pt x="136" y="70"/>
                        <a:pt x="138" y="69"/>
                      </a:cubicBezTo>
                      <a:cubicBezTo>
                        <a:pt x="140" y="68"/>
                        <a:pt x="142" y="66"/>
                        <a:pt x="143" y="64"/>
                      </a:cubicBezTo>
                      <a:cubicBezTo>
                        <a:pt x="144" y="62"/>
                        <a:pt x="145" y="60"/>
                        <a:pt x="145" y="57"/>
                      </a:cubicBezTo>
                      <a:cubicBezTo>
                        <a:pt x="145" y="55"/>
                        <a:pt x="144" y="53"/>
                        <a:pt x="143" y="50"/>
                      </a:cubicBezTo>
                      <a:cubicBezTo>
                        <a:pt x="142" y="48"/>
                        <a:pt x="140" y="48"/>
                        <a:pt x="138" y="46"/>
                      </a:cubicBezTo>
                      <a:lnTo>
                        <a:pt x="138" y="45"/>
                      </a:lnTo>
                      <a:cubicBezTo>
                        <a:pt x="97" y="22"/>
                        <a:pt x="54" y="-13"/>
                        <a:pt x="5" y="4"/>
                      </a:cubicBezTo>
                      <a:lnTo>
                        <a:pt x="5" y="4"/>
                      </a:lnTo>
                      <a:cubicBezTo>
                        <a:pt x="5" y="4"/>
                        <a:pt x="4" y="5"/>
                        <a:pt x="3" y="5"/>
                      </a:cubicBezTo>
                      <a:cubicBezTo>
                        <a:pt x="2" y="6"/>
                        <a:pt x="1" y="6"/>
                        <a:pt x="1" y="7"/>
                      </a:cubicBezTo>
                      <a:cubicBezTo>
                        <a:pt x="0" y="9"/>
                        <a:pt x="0" y="10"/>
                        <a:pt x="0" y="11"/>
                      </a:cubicBezTo>
                      <a:cubicBezTo>
                        <a:pt x="0" y="12"/>
                        <a:pt x="0" y="14"/>
                        <a:pt x="1" y="15"/>
                      </a:cubicBezTo>
                      <a:cubicBezTo>
                        <a:pt x="1" y="17"/>
                        <a:pt x="2" y="17"/>
                        <a:pt x="3" y="17"/>
                      </a:cubicBezTo>
                      <a:cubicBezTo>
                        <a:pt x="4" y="18"/>
                        <a:pt x="5" y="18"/>
                        <a:pt x="5" y="18"/>
                      </a:cubicBezTo>
                      <a:lnTo>
                        <a:pt x="5" y="18"/>
                      </a:lnTo>
                      <a:cubicBezTo>
                        <a:pt x="42" y="27"/>
                        <a:pt x="78" y="42"/>
                        <a:pt x="112" y="61"/>
                      </a:cubicBezTo>
                      <a:cubicBezTo>
                        <a:pt x="117" y="64"/>
                        <a:pt x="121" y="67"/>
                        <a:pt x="125" y="69"/>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03" name="Google Shape;1303;p22"/>
                <p:cNvSpPr/>
                <p:nvPr/>
              </p:nvSpPr>
              <p:spPr>
                <a:xfrm rot="-9695514">
                  <a:off x="8705042" y="4929499"/>
                  <a:ext cx="52677" cy="31780"/>
                </a:xfrm>
                <a:custGeom>
                  <a:avLst/>
                  <a:gdLst/>
                  <a:ahLst/>
                  <a:cxnLst/>
                  <a:rect l="l" t="t" r="r" b="b"/>
                  <a:pathLst>
                    <a:path w="121" h="73" extrusionOk="0">
                      <a:moveTo>
                        <a:pt x="17" y="70"/>
                      </a:moveTo>
                      <a:lnTo>
                        <a:pt x="17" y="70"/>
                      </a:lnTo>
                      <a:cubicBezTo>
                        <a:pt x="26" y="63"/>
                        <a:pt x="35" y="56"/>
                        <a:pt x="46" y="50"/>
                      </a:cubicBezTo>
                      <a:cubicBezTo>
                        <a:pt x="64" y="39"/>
                        <a:pt x="87" y="31"/>
                        <a:pt x="109" y="26"/>
                      </a:cubicBezTo>
                      <a:cubicBezTo>
                        <a:pt x="126" y="24"/>
                        <a:pt x="126" y="-2"/>
                        <a:pt x="109" y="0"/>
                      </a:cubicBezTo>
                      <a:lnTo>
                        <a:pt x="109" y="0"/>
                      </a:lnTo>
                      <a:cubicBezTo>
                        <a:pt x="86" y="1"/>
                        <a:pt x="63" y="9"/>
                        <a:pt x="43" y="20"/>
                      </a:cubicBezTo>
                      <a:cubicBezTo>
                        <a:pt x="28" y="29"/>
                        <a:pt x="14" y="39"/>
                        <a:pt x="3" y="53"/>
                      </a:cubicBezTo>
                      <a:cubicBezTo>
                        <a:pt x="-5" y="62"/>
                        <a:pt x="6" y="79"/>
                        <a:pt x="18" y="70"/>
                      </a:cubicBezTo>
                      <a:lnTo>
                        <a:pt x="17" y="7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04" name="Google Shape;1304;p22"/>
                <p:cNvSpPr/>
                <p:nvPr/>
              </p:nvSpPr>
              <p:spPr>
                <a:xfrm rot="-9695514">
                  <a:off x="8823333" y="4902260"/>
                  <a:ext cx="50935" cy="39616"/>
                </a:xfrm>
                <a:custGeom>
                  <a:avLst/>
                  <a:gdLst/>
                  <a:ahLst/>
                  <a:cxnLst/>
                  <a:rect l="l" t="t" r="r" b="b"/>
                  <a:pathLst>
                    <a:path w="117" h="91" extrusionOk="0">
                      <a:moveTo>
                        <a:pt x="18" y="88"/>
                      </a:moveTo>
                      <a:cubicBezTo>
                        <a:pt x="50" y="66"/>
                        <a:pt x="84" y="47"/>
                        <a:pt x="114" y="22"/>
                      </a:cubicBezTo>
                      <a:cubicBezTo>
                        <a:pt x="125" y="13"/>
                        <a:pt x="110" y="-7"/>
                        <a:pt x="98" y="2"/>
                      </a:cubicBezTo>
                      <a:cubicBezTo>
                        <a:pt x="66" y="25"/>
                        <a:pt x="30" y="40"/>
                        <a:pt x="4" y="70"/>
                      </a:cubicBezTo>
                      <a:cubicBezTo>
                        <a:pt x="-5" y="79"/>
                        <a:pt x="7" y="96"/>
                        <a:pt x="18" y="88"/>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05" name="Google Shape;1305;p22"/>
                <p:cNvSpPr/>
                <p:nvPr/>
              </p:nvSpPr>
              <p:spPr>
                <a:xfrm rot="-9695514">
                  <a:off x="8938634" y="4894776"/>
                  <a:ext cx="34392" cy="23509"/>
                </a:xfrm>
                <a:custGeom>
                  <a:avLst/>
                  <a:gdLst/>
                  <a:ahLst/>
                  <a:cxnLst/>
                  <a:rect l="l" t="t" r="r" b="b"/>
                  <a:pathLst>
                    <a:path w="79" h="54" extrusionOk="0">
                      <a:moveTo>
                        <a:pt x="22" y="52"/>
                      </a:moveTo>
                      <a:lnTo>
                        <a:pt x="22" y="52"/>
                      </a:lnTo>
                      <a:cubicBezTo>
                        <a:pt x="37" y="44"/>
                        <a:pt x="53" y="38"/>
                        <a:pt x="68" y="32"/>
                      </a:cubicBezTo>
                      <a:lnTo>
                        <a:pt x="68" y="32"/>
                      </a:lnTo>
                      <a:cubicBezTo>
                        <a:pt x="69" y="32"/>
                        <a:pt x="70" y="31"/>
                        <a:pt x="70" y="31"/>
                      </a:cubicBezTo>
                      <a:cubicBezTo>
                        <a:pt x="73" y="30"/>
                        <a:pt x="74" y="28"/>
                        <a:pt x="76" y="25"/>
                      </a:cubicBezTo>
                      <a:cubicBezTo>
                        <a:pt x="77" y="23"/>
                        <a:pt x="79" y="20"/>
                        <a:pt x="79" y="17"/>
                      </a:cubicBezTo>
                      <a:cubicBezTo>
                        <a:pt x="79" y="14"/>
                        <a:pt x="77" y="11"/>
                        <a:pt x="76" y="8"/>
                      </a:cubicBezTo>
                      <a:cubicBezTo>
                        <a:pt x="74" y="6"/>
                        <a:pt x="72" y="4"/>
                        <a:pt x="70" y="2"/>
                      </a:cubicBezTo>
                      <a:cubicBezTo>
                        <a:pt x="67" y="1"/>
                        <a:pt x="65" y="0"/>
                        <a:pt x="62" y="0"/>
                      </a:cubicBezTo>
                      <a:cubicBezTo>
                        <a:pt x="61" y="0"/>
                        <a:pt x="60" y="0"/>
                        <a:pt x="59" y="0"/>
                      </a:cubicBezTo>
                      <a:lnTo>
                        <a:pt x="59" y="0"/>
                      </a:lnTo>
                      <a:cubicBezTo>
                        <a:pt x="48" y="3"/>
                        <a:pt x="36" y="7"/>
                        <a:pt x="27" y="12"/>
                      </a:cubicBezTo>
                      <a:cubicBezTo>
                        <a:pt x="18" y="17"/>
                        <a:pt x="11" y="23"/>
                        <a:pt x="4" y="30"/>
                      </a:cubicBezTo>
                      <a:lnTo>
                        <a:pt x="4" y="30"/>
                      </a:lnTo>
                      <a:cubicBezTo>
                        <a:pt x="4" y="31"/>
                        <a:pt x="2" y="32"/>
                        <a:pt x="2" y="33"/>
                      </a:cubicBezTo>
                      <a:cubicBezTo>
                        <a:pt x="0" y="35"/>
                        <a:pt x="0" y="38"/>
                        <a:pt x="0" y="40"/>
                      </a:cubicBezTo>
                      <a:cubicBezTo>
                        <a:pt x="0" y="43"/>
                        <a:pt x="0" y="45"/>
                        <a:pt x="2" y="47"/>
                      </a:cubicBezTo>
                      <a:cubicBezTo>
                        <a:pt x="3" y="49"/>
                        <a:pt x="6" y="51"/>
                        <a:pt x="8" y="52"/>
                      </a:cubicBezTo>
                      <a:cubicBezTo>
                        <a:pt x="10" y="54"/>
                        <a:pt x="12" y="54"/>
                        <a:pt x="15" y="54"/>
                      </a:cubicBezTo>
                      <a:cubicBezTo>
                        <a:pt x="18" y="54"/>
                        <a:pt x="20" y="54"/>
                        <a:pt x="22" y="5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06" name="Google Shape;1306;p22"/>
                <p:cNvSpPr/>
                <p:nvPr/>
              </p:nvSpPr>
              <p:spPr>
                <a:xfrm rot="-9695514">
                  <a:off x="9017961" y="4896936"/>
                  <a:ext cx="43970" cy="18285"/>
                </a:xfrm>
                <a:custGeom>
                  <a:avLst/>
                  <a:gdLst/>
                  <a:ahLst/>
                  <a:cxnLst/>
                  <a:rect l="l" t="t" r="r" b="b"/>
                  <a:pathLst>
                    <a:path w="101" h="42" extrusionOk="0">
                      <a:moveTo>
                        <a:pt x="12" y="41"/>
                      </a:moveTo>
                      <a:lnTo>
                        <a:pt x="12" y="41"/>
                      </a:lnTo>
                      <a:cubicBezTo>
                        <a:pt x="20" y="42"/>
                        <a:pt x="28" y="42"/>
                        <a:pt x="37" y="42"/>
                      </a:cubicBezTo>
                      <a:cubicBezTo>
                        <a:pt x="52" y="42"/>
                        <a:pt x="68" y="41"/>
                        <a:pt x="84" y="38"/>
                      </a:cubicBezTo>
                      <a:cubicBezTo>
                        <a:pt x="108" y="36"/>
                        <a:pt x="107" y="-2"/>
                        <a:pt x="84" y="0"/>
                      </a:cubicBezTo>
                      <a:lnTo>
                        <a:pt x="84" y="0"/>
                      </a:lnTo>
                      <a:cubicBezTo>
                        <a:pt x="83" y="0"/>
                        <a:pt x="81" y="0"/>
                        <a:pt x="80" y="0"/>
                      </a:cubicBezTo>
                      <a:cubicBezTo>
                        <a:pt x="57" y="0"/>
                        <a:pt x="34" y="3"/>
                        <a:pt x="12" y="9"/>
                      </a:cubicBezTo>
                      <a:cubicBezTo>
                        <a:pt x="-2" y="15"/>
                        <a:pt x="-5" y="38"/>
                        <a:pt x="12"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07" name="Google Shape;1307;p22"/>
                <p:cNvSpPr/>
                <p:nvPr/>
              </p:nvSpPr>
              <p:spPr>
                <a:xfrm rot="-9695514">
                  <a:off x="8647046" y="4697936"/>
                  <a:ext cx="335652" cy="180669"/>
                </a:xfrm>
                <a:custGeom>
                  <a:avLst/>
                  <a:gdLst/>
                  <a:ahLst/>
                  <a:cxnLst/>
                  <a:rect l="l" t="t" r="r" b="b"/>
                  <a:pathLst>
                    <a:path w="771" h="415" extrusionOk="0">
                      <a:moveTo>
                        <a:pt x="417" y="414"/>
                      </a:moveTo>
                      <a:cubicBezTo>
                        <a:pt x="540" y="420"/>
                        <a:pt x="728" y="331"/>
                        <a:pt x="764" y="204"/>
                      </a:cubicBezTo>
                      <a:cubicBezTo>
                        <a:pt x="797" y="88"/>
                        <a:pt x="707" y="-23"/>
                        <a:pt x="583" y="4"/>
                      </a:cubicBezTo>
                      <a:lnTo>
                        <a:pt x="583" y="4"/>
                      </a:lnTo>
                      <a:cubicBezTo>
                        <a:pt x="543" y="15"/>
                        <a:pt x="506" y="31"/>
                        <a:pt x="470" y="51"/>
                      </a:cubicBezTo>
                      <a:cubicBezTo>
                        <a:pt x="442" y="68"/>
                        <a:pt x="415" y="87"/>
                        <a:pt x="391" y="109"/>
                      </a:cubicBezTo>
                      <a:cubicBezTo>
                        <a:pt x="273" y="204"/>
                        <a:pt x="177" y="202"/>
                        <a:pt x="31" y="187"/>
                      </a:cubicBezTo>
                      <a:cubicBezTo>
                        <a:pt x="0" y="183"/>
                        <a:pt x="-13" y="230"/>
                        <a:pt x="20" y="235"/>
                      </a:cubicBezTo>
                      <a:lnTo>
                        <a:pt x="23" y="235"/>
                      </a:lnTo>
                      <a:lnTo>
                        <a:pt x="23" y="235"/>
                      </a:lnTo>
                      <a:cubicBezTo>
                        <a:pt x="24" y="236"/>
                        <a:pt x="24" y="237"/>
                        <a:pt x="25" y="238"/>
                      </a:cubicBezTo>
                      <a:cubicBezTo>
                        <a:pt x="25" y="239"/>
                        <a:pt x="26" y="240"/>
                        <a:pt x="26" y="240"/>
                      </a:cubicBezTo>
                      <a:lnTo>
                        <a:pt x="26" y="240"/>
                      </a:lnTo>
                      <a:cubicBezTo>
                        <a:pt x="63" y="278"/>
                        <a:pt x="105" y="310"/>
                        <a:pt x="150" y="336"/>
                      </a:cubicBezTo>
                      <a:cubicBezTo>
                        <a:pt x="231" y="383"/>
                        <a:pt x="323" y="410"/>
                        <a:pt x="417" y="413"/>
                      </a:cubicBezTo>
                      <a:lnTo>
                        <a:pt x="417" y="414"/>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08" name="Google Shape;1308;p22"/>
                <p:cNvSpPr/>
                <p:nvPr/>
              </p:nvSpPr>
              <p:spPr>
                <a:xfrm rot="-9695514">
                  <a:off x="8677214" y="4761360"/>
                  <a:ext cx="26121" cy="20897"/>
                </a:xfrm>
                <a:custGeom>
                  <a:avLst/>
                  <a:gdLst/>
                  <a:ahLst/>
                  <a:cxnLst/>
                  <a:rect l="l" t="t" r="r" b="b"/>
                  <a:pathLst>
                    <a:path w="60" h="48" extrusionOk="0">
                      <a:moveTo>
                        <a:pt x="13" y="47"/>
                      </a:moveTo>
                      <a:lnTo>
                        <a:pt x="13" y="47"/>
                      </a:lnTo>
                      <a:cubicBezTo>
                        <a:pt x="22" y="46"/>
                        <a:pt x="32" y="43"/>
                        <a:pt x="38" y="39"/>
                      </a:cubicBezTo>
                      <a:cubicBezTo>
                        <a:pt x="44" y="36"/>
                        <a:pt x="48" y="33"/>
                        <a:pt x="52" y="29"/>
                      </a:cubicBezTo>
                      <a:lnTo>
                        <a:pt x="52" y="29"/>
                      </a:lnTo>
                      <a:cubicBezTo>
                        <a:pt x="54" y="27"/>
                        <a:pt x="57" y="26"/>
                        <a:pt x="58" y="23"/>
                      </a:cubicBezTo>
                      <a:cubicBezTo>
                        <a:pt x="60" y="22"/>
                        <a:pt x="60" y="18"/>
                        <a:pt x="60" y="15"/>
                      </a:cubicBezTo>
                      <a:cubicBezTo>
                        <a:pt x="60" y="13"/>
                        <a:pt x="60" y="11"/>
                        <a:pt x="58" y="8"/>
                      </a:cubicBezTo>
                      <a:cubicBezTo>
                        <a:pt x="57" y="6"/>
                        <a:pt x="54" y="3"/>
                        <a:pt x="52" y="2"/>
                      </a:cubicBezTo>
                      <a:cubicBezTo>
                        <a:pt x="50" y="1"/>
                        <a:pt x="47" y="0"/>
                        <a:pt x="44" y="0"/>
                      </a:cubicBezTo>
                      <a:cubicBezTo>
                        <a:pt x="42" y="0"/>
                        <a:pt x="39" y="1"/>
                        <a:pt x="37" y="2"/>
                      </a:cubicBezTo>
                      <a:lnTo>
                        <a:pt x="37" y="2"/>
                      </a:lnTo>
                      <a:lnTo>
                        <a:pt x="37" y="2"/>
                      </a:lnTo>
                      <a:cubicBezTo>
                        <a:pt x="32" y="3"/>
                        <a:pt x="28" y="5"/>
                        <a:pt x="23" y="8"/>
                      </a:cubicBezTo>
                      <a:cubicBezTo>
                        <a:pt x="15" y="13"/>
                        <a:pt x="7" y="20"/>
                        <a:pt x="1" y="29"/>
                      </a:cubicBezTo>
                      <a:lnTo>
                        <a:pt x="1" y="29"/>
                      </a:lnTo>
                      <a:cubicBezTo>
                        <a:pt x="1" y="30"/>
                        <a:pt x="0" y="32"/>
                        <a:pt x="0" y="34"/>
                      </a:cubicBezTo>
                      <a:cubicBezTo>
                        <a:pt x="0" y="37"/>
                        <a:pt x="1" y="39"/>
                        <a:pt x="2" y="41"/>
                      </a:cubicBezTo>
                      <a:cubicBezTo>
                        <a:pt x="3" y="43"/>
                        <a:pt x="5" y="45"/>
                        <a:pt x="7" y="46"/>
                      </a:cubicBezTo>
                      <a:cubicBezTo>
                        <a:pt x="10" y="48"/>
                        <a:pt x="11" y="47"/>
                        <a:pt x="13" y="47"/>
                      </a:cubicBezTo>
                      <a:close/>
                    </a:path>
                  </a:pathLst>
                </a:custGeom>
                <a:solidFill>
                  <a:schemeClr val="accent4"/>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09" name="Google Shape;1309;p22"/>
                <p:cNvSpPr/>
                <p:nvPr/>
              </p:nvSpPr>
              <p:spPr>
                <a:xfrm rot="-9695514">
                  <a:off x="8711078" y="4788963"/>
                  <a:ext cx="18720" cy="25685"/>
                </a:xfrm>
                <a:custGeom>
                  <a:avLst/>
                  <a:gdLst/>
                  <a:ahLst/>
                  <a:cxnLst/>
                  <a:rect l="l" t="t" r="r" b="b"/>
                  <a:pathLst>
                    <a:path w="43" h="59" extrusionOk="0">
                      <a:moveTo>
                        <a:pt x="18" y="58"/>
                      </a:moveTo>
                      <a:lnTo>
                        <a:pt x="18" y="58"/>
                      </a:lnTo>
                      <a:cubicBezTo>
                        <a:pt x="25" y="52"/>
                        <a:pt x="29" y="46"/>
                        <a:pt x="34" y="39"/>
                      </a:cubicBezTo>
                      <a:cubicBezTo>
                        <a:pt x="37" y="33"/>
                        <a:pt x="39" y="27"/>
                        <a:pt x="41" y="20"/>
                      </a:cubicBezTo>
                      <a:lnTo>
                        <a:pt x="41" y="20"/>
                      </a:lnTo>
                      <a:cubicBezTo>
                        <a:pt x="42" y="18"/>
                        <a:pt x="42" y="16"/>
                        <a:pt x="42" y="14"/>
                      </a:cubicBezTo>
                      <a:cubicBezTo>
                        <a:pt x="42" y="11"/>
                        <a:pt x="43" y="9"/>
                        <a:pt x="41" y="7"/>
                      </a:cubicBezTo>
                      <a:cubicBezTo>
                        <a:pt x="40" y="5"/>
                        <a:pt x="39" y="3"/>
                        <a:pt x="37" y="2"/>
                      </a:cubicBezTo>
                      <a:cubicBezTo>
                        <a:pt x="35" y="1"/>
                        <a:pt x="32" y="0"/>
                        <a:pt x="30" y="0"/>
                      </a:cubicBezTo>
                      <a:cubicBezTo>
                        <a:pt x="28" y="0"/>
                        <a:pt x="26" y="1"/>
                        <a:pt x="24" y="2"/>
                      </a:cubicBezTo>
                      <a:cubicBezTo>
                        <a:pt x="21" y="3"/>
                        <a:pt x="20" y="5"/>
                        <a:pt x="19" y="7"/>
                      </a:cubicBezTo>
                      <a:lnTo>
                        <a:pt x="18" y="7"/>
                      </a:lnTo>
                      <a:lnTo>
                        <a:pt x="18" y="7"/>
                      </a:lnTo>
                      <a:cubicBezTo>
                        <a:pt x="15" y="11"/>
                        <a:pt x="10" y="16"/>
                        <a:pt x="8" y="21"/>
                      </a:cubicBezTo>
                      <a:cubicBezTo>
                        <a:pt x="3" y="29"/>
                        <a:pt x="1" y="38"/>
                        <a:pt x="0" y="47"/>
                      </a:cubicBezTo>
                      <a:lnTo>
                        <a:pt x="0" y="47"/>
                      </a:lnTo>
                      <a:cubicBezTo>
                        <a:pt x="0" y="49"/>
                        <a:pt x="0" y="51"/>
                        <a:pt x="1" y="53"/>
                      </a:cubicBezTo>
                      <a:cubicBezTo>
                        <a:pt x="2" y="55"/>
                        <a:pt x="4" y="57"/>
                        <a:pt x="6" y="58"/>
                      </a:cubicBezTo>
                      <a:cubicBezTo>
                        <a:pt x="8" y="59"/>
                        <a:pt x="10" y="59"/>
                        <a:pt x="12" y="59"/>
                      </a:cubicBezTo>
                      <a:cubicBezTo>
                        <a:pt x="14" y="59"/>
                        <a:pt x="16" y="59"/>
                        <a:pt x="18" y="58"/>
                      </a:cubicBezTo>
                      <a:close/>
                    </a:path>
                  </a:pathLst>
                </a:custGeom>
                <a:solidFill>
                  <a:schemeClr val="accent4"/>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10" name="Google Shape;1310;p22"/>
                <p:cNvSpPr/>
                <p:nvPr/>
              </p:nvSpPr>
              <p:spPr>
                <a:xfrm rot="-9695514">
                  <a:off x="8759564" y="4787436"/>
                  <a:ext cx="25685" cy="25250"/>
                </a:xfrm>
                <a:custGeom>
                  <a:avLst/>
                  <a:gdLst/>
                  <a:ahLst/>
                  <a:cxnLst/>
                  <a:rect l="l" t="t" r="r" b="b"/>
                  <a:pathLst>
                    <a:path w="59" h="58" extrusionOk="0">
                      <a:moveTo>
                        <a:pt x="42" y="58"/>
                      </a:moveTo>
                      <a:lnTo>
                        <a:pt x="42" y="58"/>
                      </a:lnTo>
                      <a:cubicBezTo>
                        <a:pt x="43" y="58"/>
                        <a:pt x="44" y="58"/>
                        <a:pt x="45" y="58"/>
                      </a:cubicBezTo>
                      <a:cubicBezTo>
                        <a:pt x="47" y="58"/>
                        <a:pt x="50" y="58"/>
                        <a:pt x="52" y="56"/>
                      </a:cubicBezTo>
                      <a:cubicBezTo>
                        <a:pt x="54" y="55"/>
                        <a:pt x="56" y="53"/>
                        <a:pt x="57" y="51"/>
                      </a:cubicBezTo>
                      <a:cubicBezTo>
                        <a:pt x="58" y="49"/>
                        <a:pt x="59" y="47"/>
                        <a:pt x="59" y="44"/>
                      </a:cubicBezTo>
                      <a:cubicBezTo>
                        <a:pt x="59" y="43"/>
                        <a:pt x="59" y="42"/>
                        <a:pt x="58" y="41"/>
                      </a:cubicBezTo>
                      <a:cubicBezTo>
                        <a:pt x="55" y="25"/>
                        <a:pt x="40" y="14"/>
                        <a:pt x="30" y="3"/>
                      </a:cubicBezTo>
                      <a:cubicBezTo>
                        <a:pt x="19" y="-8"/>
                        <a:pt x="-9" y="9"/>
                        <a:pt x="3" y="24"/>
                      </a:cubicBezTo>
                      <a:cubicBezTo>
                        <a:pt x="15" y="39"/>
                        <a:pt x="24" y="55"/>
                        <a:pt x="42" y="58"/>
                      </a:cubicBezTo>
                      <a:close/>
                    </a:path>
                  </a:pathLst>
                </a:custGeom>
                <a:solidFill>
                  <a:schemeClr val="accent4"/>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11" name="Google Shape;1311;p22"/>
                <p:cNvSpPr/>
                <p:nvPr/>
              </p:nvSpPr>
              <p:spPr>
                <a:xfrm rot="-9695514">
                  <a:off x="8784203" y="4764600"/>
                  <a:ext cx="22638" cy="16108"/>
                </a:xfrm>
                <a:custGeom>
                  <a:avLst/>
                  <a:gdLst/>
                  <a:ahLst/>
                  <a:cxnLst/>
                  <a:rect l="l" t="t" r="r" b="b"/>
                  <a:pathLst>
                    <a:path w="52" h="37" extrusionOk="0">
                      <a:moveTo>
                        <a:pt x="25" y="32"/>
                      </a:moveTo>
                      <a:lnTo>
                        <a:pt x="25" y="31"/>
                      </a:lnTo>
                      <a:lnTo>
                        <a:pt x="25" y="31"/>
                      </a:lnTo>
                      <a:cubicBezTo>
                        <a:pt x="27" y="30"/>
                        <a:pt x="29" y="30"/>
                        <a:pt x="31" y="30"/>
                      </a:cubicBezTo>
                      <a:cubicBezTo>
                        <a:pt x="33" y="30"/>
                        <a:pt x="35" y="30"/>
                        <a:pt x="36" y="31"/>
                      </a:cubicBezTo>
                      <a:cubicBezTo>
                        <a:pt x="50" y="33"/>
                        <a:pt x="60" y="12"/>
                        <a:pt x="46" y="6"/>
                      </a:cubicBezTo>
                      <a:cubicBezTo>
                        <a:pt x="36" y="2"/>
                        <a:pt x="19" y="-4"/>
                        <a:pt x="10" y="2"/>
                      </a:cubicBezTo>
                      <a:lnTo>
                        <a:pt x="10" y="2"/>
                      </a:lnTo>
                      <a:cubicBezTo>
                        <a:pt x="10" y="3"/>
                        <a:pt x="10" y="3"/>
                        <a:pt x="10" y="3"/>
                      </a:cubicBezTo>
                      <a:cubicBezTo>
                        <a:pt x="7" y="4"/>
                        <a:pt x="3" y="7"/>
                        <a:pt x="2" y="10"/>
                      </a:cubicBezTo>
                      <a:cubicBezTo>
                        <a:pt x="0" y="13"/>
                        <a:pt x="0" y="17"/>
                        <a:pt x="0" y="20"/>
                      </a:cubicBezTo>
                      <a:cubicBezTo>
                        <a:pt x="0" y="24"/>
                        <a:pt x="0" y="28"/>
                        <a:pt x="2" y="30"/>
                      </a:cubicBezTo>
                      <a:cubicBezTo>
                        <a:pt x="2" y="32"/>
                        <a:pt x="4" y="33"/>
                        <a:pt x="6" y="34"/>
                      </a:cubicBezTo>
                      <a:lnTo>
                        <a:pt x="6" y="34"/>
                      </a:lnTo>
                      <a:cubicBezTo>
                        <a:pt x="6" y="35"/>
                        <a:pt x="6" y="36"/>
                        <a:pt x="8" y="36"/>
                      </a:cubicBezTo>
                      <a:cubicBezTo>
                        <a:pt x="9" y="38"/>
                        <a:pt x="12" y="37"/>
                        <a:pt x="14" y="37"/>
                      </a:cubicBezTo>
                      <a:cubicBezTo>
                        <a:pt x="16" y="37"/>
                        <a:pt x="18" y="37"/>
                        <a:pt x="20" y="36"/>
                      </a:cubicBezTo>
                      <a:cubicBezTo>
                        <a:pt x="22" y="35"/>
                        <a:pt x="23" y="33"/>
                        <a:pt x="24" y="31"/>
                      </a:cubicBezTo>
                      <a:lnTo>
                        <a:pt x="24" y="31"/>
                      </a:lnTo>
                      <a:lnTo>
                        <a:pt x="25" y="32"/>
                      </a:lnTo>
                      <a:close/>
                    </a:path>
                  </a:pathLst>
                </a:custGeom>
                <a:solidFill>
                  <a:schemeClr val="accent4"/>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12" name="Google Shape;1312;p22"/>
                <p:cNvSpPr/>
                <p:nvPr/>
              </p:nvSpPr>
              <p:spPr>
                <a:xfrm rot="-9695514">
                  <a:off x="8770930" y="4719342"/>
                  <a:ext cx="18720" cy="23073"/>
                </a:xfrm>
                <a:custGeom>
                  <a:avLst/>
                  <a:gdLst/>
                  <a:ahLst/>
                  <a:cxnLst/>
                  <a:rect l="l" t="t" r="r" b="b"/>
                  <a:pathLst>
                    <a:path w="43" h="53" extrusionOk="0">
                      <a:moveTo>
                        <a:pt x="31" y="46"/>
                      </a:moveTo>
                      <a:lnTo>
                        <a:pt x="31" y="46"/>
                      </a:lnTo>
                      <a:cubicBezTo>
                        <a:pt x="31" y="45"/>
                        <a:pt x="31" y="45"/>
                        <a:pt x="32" y="44"/>
                      </a:cubicBezTo>
                      <a:cubicBezTo>
                        <a:pt x="32" y="42"/>
                        <a:pt x="34" y="40"/>
                        <a:pt x="34" y="38"/>
                      </a:cubicBezTo>
                      <a:cubicBezTo>
                        <a:pt x="34" y="37"/>
                        <a:pt x="34" y="36"/>
                        <a:pt x="33" y="35"/>
                      </a:cubicBezTo>
                      <a:lnTo>
                        <a:pt x="33" y="35"/>
                      </a:lnTo>
                      <a:cubicBezTo>
                        <a:pt x="36" y="30"/>
                        <a:pt x="39" y="25"/>
                        <a:pt x="42" y="21"/>
                      </a:cubicBezTo>
                      <a:cubicBezTo>
                        <a:pt x="50" y="7"/>
                        <a:pt x="28" y="-8"/>
                        <a:pt x="18" y="4"/>
                      </a:cubicBezTo>
                      <a:cubicBezTo>
                        <a:pt x="7" y="17"/>
                        <a:pt x="-1" y="25"/>
                        <a:pt x="0" y="38"/>
                      </a:cubicBezTo>
                      <a:cubicBezTo>
                        <a:pt x="0" y="52"/>
                        <a:pt x="20" y="57"/>
                        <a:pt x="30" y="47"/>
                      </a:cubicBezTo>
                      <a:lnTo>
                        <a:pt x="31" y="46"/>
                      </a:lnTo>
                      <a:close/>
                    </a:path>
                  </a:pathLst>
                </a:custGeom>
                <a:solidFill>
                  <a:schemeClr val="accent4"/>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13" name="Google Shape;1313;p22"/>
                <p:cNvSpPr/>
                <p:nvPr/>
              </p:nvSpPr>
              <p:spPr>
                <a:xfrm rot="-9695514">
                  <a:off x="8702032" y="4717445"/>
                  <a:ext cx="26556" cy="23073"/>
                </a:xfrm>
                <a:custGeom>
                  <a:avLst/>
                  <a:gdLst/>
                  <a:ahLst/>
                  <a:cxnLst/>
                  <a:rect l="l" t="t" r="r" b="b"/>
                  <a:pathLst>
                    <a:path w="61" h="53" extrusionOk="0">
                      <a:moveTo>
                        <a:pt x="51" y="52"/>
                      </a:moveTo>
                      <a:lnTo>
                        <a:pt x="51" y="52"/>
                      </a:lnTo>
                      <a:cubicBezTo>
                        <a:pt x="52" y="52"/>
                        <a:pt x="54" y="52"/>
                        <a:pt x="54" y="51"/>
                      </a:cubicBezTo>
                      <a:cubicBezTo>
                        <a:pt x="57" y="51"/>
                        <a:pt x="58" y="48"/>
                        <a:pt x="59" y="46"/>
                      </a:cubicBezTo>
                      <a:cubicBezTo>
                        <a:pt x="60" y="44"/>
                        <a:pt x="61" y="42"/>
                        <a:pt x="61" y="39"/>
                      </a:cubicBezTo>
                      <a:cubicBezTo>
                        <a:pt x="61" y="37"/>
                        <a:pt x="61" y="34"/>
                        <a:pt x="59" y="32"/>
                      </a:cubicBezTo>
                      <a:cubicBezTo>
                        <a:pt x="59" y="31"/>
                        <a:pt x="58" y="30"/>
                        <a:pt x="57" y="29"/>
                      </a:cubicBezTo>
                      <a:lnTo>
                        <a:pt x="57" y="29"/>
                      </a:lnTo>
                      <a:cubicBezTo>
                        <a:pt x="47" y="23"/>
                        <a:pt x="38" y="15"/>
                        <a:pt x="30" y="7"/>
                      </a:cubicBezTo>
                      <a:lnTo>
                        <a:pt x="30" y="7"/>
                      </a:lnTo>
                      <a:cubicBezTo>
                        <a:pt x="29" y="5"/>
                        <a:pt x="27" y="3"/>
                        <a:pt x="25" y="2"/>
                      </a:cubicBezTo>
                      <a:cubicBezTo>
                        <a:pt x="23" y="1"/>
                        <a:pt x="20" y="0"/>
                        <a:pt x="17" y="0"/>
                      </a:cubicBezTo>
                      <a:cubicBezTo>
                        <a:pt x="14" y="0"/>
                        <a:pt x="12" y="1"/>
                        <a:pt x="9" y="2"/>
                      </a:cubicBezTo>
                      <a:cubicBezTo>
                        <a:pt x="7" y="4"/>
                        <a:pt x="5" y="6"/>
                        <a:pt x="3" y="8"/>
                      </a:cubicBezTo>
                      <a:cubicBezTo>
                        <a:pt x="2" y="11"/>
                        <a:pt x="0" y="14"/>
                        <a:pt x="0" y="17"/>
                      </a:cubicBezTo>
                      <a:cubicBezTo>
                        <a:pt x="0" y="19"/>
                        <a:pt x="1" y="22"/>
                        <a:pt x="2" y="24"/>
                      </a:cubicBezTo>
                      <a:lnTo>
                        <a:pt x="2" y="24"/>
                      </a:lnTo>
                      <a:cubicBezTo>
                        <a:pt x="3" y="26"/>
                        <a:pt x="4" y="30"/>
                        <a:pt x="5" y="31"/>
                      </a:cubicBezTo>
                      <a:cubicBezTo>
                        <a:pt x="9" y="38"/>
                        <a:pt x="15" y="43"/>
                        <a:pt x="21" y="47"/>
                      </a:cubicBezTo>
                      <a:cubicBezTo>
                        <a:pt x="28" y="51"/>
                        <a:pt x="36" y="53"/>
                        <a:pt x="43" y="53"/>
                      </a:cubicBezTo>
                      <a:cubicBezTo>
                        <a:pt x="46" y="53"/>
                        <a:pt x="49" y="53"/>
                        <a:pt x="51" y="52"/>
                      </a:cubicBezTo>
                      <a:close/>
                    </a:path>
                  </a:pathLst>
                </a:custGeom>
                <a:solidFill>
                  <a:schemeClr val="accent4"/>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14" name="Google Shape;1314;p22"/>
                <p:cNvSpPr/>
                <p:nvPr/>
              </p:nvSpPr>
              <p:spPr>
                <a:xfrm rot="-9695514">
                  <a:off x="8733248" y="4752385"/>
                  <a:ext cx="20461" cy="18285"/>
                </a:xfrm>
                <a:custGeom>
                  <a:avLst/>
                  <a:gdLst/>
                  <a:ahLst/>
                  <a:cxnLst/>
                  <a:rect l="l" t="t" r="r" b="b"/>
                  <a:pathLst>
                    <a:path w="47" h="42" extrusionOk="0">
                      <a:moveTo>
                        <a:pt x="46" y="33"/>
                      </a:moveTo>
                      <a:lnTo>
                        <a:pt x="46" y="33"/>
                      </a:lnTo>
                      <a:cubicBezTo>
                        <a:pt x="47" y="31"/>
                        <a:pt x="47" y="29"/>
                        <a:pt x="47" y="27"/>
                      </a:cubicBezTo>
                      <a:cubicBezTo>
                        <a:pt x="47" y="22"/>
                        <a:pt x="46" y="18"/>
                        <a:pt x="44" y="13"/>
                      </a:cubicBezTo>
                      <a:cubicBezTo>
                        <a:pt x="41" y="9"/>
                        <a:pt x="38" y="7"/>
                        <a:pt x="34" y="4"/>
                      </a:cubicBezTo>
                      <a:cubicBezTo>
                        <a:pt x="29" y="2"/>
                        <a:pt x="25" y="0"/>
                        <a:pt x="21" y="0"/>
                      </a:cubicBezTo>
                      <a:cubicBezTo>
                        <a:pt x="16" y="0"/>
                        <a:pt x="11" y="2"/>
                        <a:pt x="7" y="4"/>
                      </a:cubicBezTo>
                      <a:cubicBezTo>
                        <a:pt x="5" y="6"/>
                        <a:pt x="3" y="7"/>
                        <a:pt x="1" y="9"/>
                      </a:cubicBezTo>
                      <a:lnTo>
                        <a:pt x="1" y="9"/>
                      </a:lnTo>
                      <a:cubicBezTo>
                        <a:pt x="0" y="11"/>
                        <a:pt x="0" y="13"/>
                        <a:pt x="0" y="16"/>
                      </a:cubicBezTo>
                      <a:cubicBezTo>
                        <a:pt x="0" y="20"/>
                        <a:pt x="1" y="25"/>
                        <a:pt x="4" y="29"/>
                      </a:cubicBezTo>
                      <a:cubicBezTo>
                        <a:pt x="6" y="33"/>
                        <a:pt x="8" y="36"/>
                        <a:pt x="13" y="38"/>
                      </a:cubicBezTo>
                      <a:cubicBezTo>
                        <a:pt x="17" y="41"/>
                        <a:pt x="22" y="42"/>
                        <a:pt x="27" y="42"/>
                      </a:cubicBezTo>
                      <a:cubicBezTo>
                        <a:pt x="31" y="42"/>
                        <a:pt x="35" y="41"/>
                        <a:pt x="40" y="38"/>
                      </a:cubicBezTo>
                      <a:cubicBezTo>
                        <a:pt x="41" y="37"/>
                        <a:pt x="44" y="35"/>
                        <a:pt x="46" y="33"/>
                      </a:cubicBezTo>
                      <a:close/>
                    </a:path>
                  </a:pathLst>
                </a:custGeom>
                <a:solidFill>
                  <a:schemeClr val="accent4"/>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1315" name="Google Shape;1315;p22"/>
              <p:cNvGrpSpPr/>
              <p:nvPr/>
            </p:nvGrpSpPr>
            <p:grpSpPr>
              <a:xfrm rot="1800183">
                <a:off x="-106951" y="4121141"/>
                <a:ext cx="849726" cy="849726"/>
                <a:chOff x="9308850" y="3548518"/>
                <a:chExt cx="1422506" cy="1422506"/>
              </a:xfrm>
            </p:grpSpPr>
            <p:sp>
              <p:nvSpPr>
                <p:cNvPr id="1316" name="Google Shape;1316;p22"/>
                <p:cNvSpPr/>
                <p:nvPr/>
              </p:nvSpPr>
              <p:spPr>
                <a:xfrm rot="-8100000">
                  <a:off x="9614797" y="3659213"/>
                  <a:ext cx="810611" cy="1201115"/>
                </a:xfrm>
                <a:custGeom>
                  <a:avLst/>
                  <a:gdLst/>
                  <a:ahLst/>
                  <a:cxnLst/>
                  <a:rect l="l" t="t" r="r" b="b"/>
                  <a:pathLst>
                    <a:path w="1862" h="2759" extrusionOk="0">
                      <a:moveTo>
                        <a:pt x="80" y="0"/>
                      </a:moveTo>
                      <a:cubicBezTo>
                        <a:pt x="80" y="0"/>
                        <a:pt x="1197" y="352"/>
                        <a:pt x="1719" y="1411"/>
                      </a:cubicBezTo>
                      <a:cubicBezTo>
                        <a:pt x="2481" y="2954"/>
                        <a:pt x="-58" y="3077"/>
                        <a:pt x="1" y="2261"/>
                      </a:cubicBezTo>
                      <a:cubicBezTo>
                        <a:pt x="84" y="1135"/>
                        <a:pt x="521" y="804"/>
                        <a:pt x="80" y="0"/>
                      </a:cubicBez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nvGrpSpPr>
                <p:cNvPr id="1317" name="Google Shape;1317;p22"/>
                <p:cNvGrpSpPr/>
                <p:nvPr/>
              </p:nvGrpSpPr>
              <p:grpSpPr>
                <a:xfrm>
                  <a:off x="9654241" y="3755995"/>
                  <a:ext cx="926278" cy="1071885"/>
                  <a:chOff x="9654241" y="3755995"/>
                  <a:chExt cx="926278" cy="1071885"/>
                </a:xfrm>
              </p:grpSpPr>
              <p:sp>
                <p:nvSpPr>
                  <p:cNvPr id="1318" name="Google Shape;1318;p22"/>
                  <p:cNvSpPr/>
                  <p:nvPr/>
                </p:nvSpPr>
                <p:spPr>
                  <a:xfrm rot="-8100000">
                    <a:off x="9843936" y="4773051"/>
                    <a:ext cx="35263" cy="49629"/>
                  </a:xfrm>
                  <a:custGeom>
                    <a:avLst/>
                    <a:gdLst/>
                    <a:ahLst/>
                    <a:cxnLst/>
                    <a:rect l="l" t="t" r="r" b="b"/>
                    <a:pathLst>
                      <a:path w="81" h="114" extrusionOk="0">
                        <a:moveTo>
                          <a:pt x="80" y="94"/>
                        </a:moveTo>
                        <a:lnTo>
                          <a:pt x="80" y="94"/>
                        </a:lnTo>
                        <a:cubicBezTo>
                          <a:pt x="74" y="81"/>
                          <a:pt x="68" y="69"/>
                          <a:pt x="61" y="58"/>
                        </a:cubicBezTo>
                        <a:cubicBezTo>
                          <a:pt x="51" y="40"/>
                          <a:pt x="40" y="22"/>
                          <a:pt x="27" y="6"/>
                        </a:cubicBezTo>
                        <a:lnTo>
                          <a:pt x="27" y="6"/>
                        </a:lnTo>
                        <a:cubicBezTo>
                          <a:pt x="26" y="4"/>
                          <a:pt x="25" y="3"/>
                          <a:pt x="23" y="2"/>
                        </a:cubicBezTo>
                        <a:cubicBezTo>
                          <a:pt x="21" y="1"/>
                          <a:pt x="18" y="0"/>
                          <a:pt x="15" y="0"/>
                        </a:cubicBezTo>
                        <a:cubicBezTo>
                          <a:pt x="12" y="0"/>
                          <a:pt x="9" y="1"/>
                          <a:pt x="7" y="2"/>
                        </a:cubicBezTo>
                        <a:cubicBezTo>
                          <a:pt x="4" y="3"/>
                          <a:pt x="3" y="6"/>
                          <a:pt x="2" y="8"/>
                        </a:cubicBezTo>
                        <a:cubicBezTo>
                          <a:pt x="0" y="11"/>
                          <a:pt x="0" y="13"/>
                          <a:pt x="0" y="15"/>
                        </a:cubicBezTo>
                        <a:cubicBezTo>
                          <a:pt x="0" y="18"/>
                          <a:pt x="0" y="20"/>
                          <a:pt x="1" y="22"/>
                        </a:cubicBezTo>
                        <a:lnTo>
                          <a:pt x="1" y="22"/>
                        </a:lnTo>
                        <a:cubicBezTo>
                          <a:pt x="6" y="36"/>
                          <a:pt x="13" y="50"/>
                          <a:pt x="21" y="64"/>
                        </a:cubicBezTo>
                        <a:cubicBezTo>
                          <a:pt x="30" y="80"/>
                          <a:pt x="41" y="96"/>
                          <a:pt x="54" y="110"/>
                        </a:cubicBezTo>
                        <a:cubicBezTo>
                          <a:pt x="65" y="120"/>
                          <a:pt x="87" y="110"/>
                          <a:pt x="80" y="94"/>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19" name="Google Shape;1319;p22"/>
                  <p:cNvSpPr/>
                  <p:nvPr/>
                </p:nvSpPr>
                <p:spPr>
                  <a:xfrm rot="-8100000">
                    <a:off x="9822818" y="4672017"/>
                    <a:ext cx="29168" cy="50065"/>
                  </a:xfrm>
                  <a:custGeom>
                    <a:avLst/>
                    <a:gdLst/>
                    <a:ahLst/>
                    <a:cxnLst/>
                    <a:rect l="l" t="t" r="r" b="b"/>
                    <a:pathLst>
                      <a:path w="67" h="115" extrusionOk="0">
                        <a:moveTo>
                          <a:pt x="67" y="97"/>
                        </a:moveTo>
                        <a:lnTo>
                          <a:pt x="67" y="97"/>
                        </a:lnTo>
                        <a:cubicBezTo>
                          <a:pt x="56" y="67"/>
                          <a:pt x="43" y="38"/>
                          <a:pt x="30" y="9"/>
                        </a:cubicBezTo>
                        <a:cubicBezTo>
                          <a:pt x="22" y="-8"/>
                          <a:pt x="-6" y="-1"/>
                          <a:pt x="1" y="18"/>
                        </a:cubicBezTo>
                        <a:lnTo>
                          <a:pt x="1" y="18"/>
                        </a:lnTo>
                        <a:cubicBezTo>
                          <a:pt x="11" y="48"/>
                          <a:pt x="24" y="77"/>
                          <a:pt x="40" y="104"/>
                        </a:cubicBezTo>
                        <a:cubicBezTo>
                          <a:pt x="41" y="106"/>
                          <a:pt x="42" y="107"/>
                          <a:pt x="43" y="108"/>
                        </a:cubicBezTo>
                        <a:lnTo>
                          <a:pt x="43" y="108"/>
                        </a:lnTo>
                        <a:lnTo>
                          <a:pt x="43" y="108"/>
                        </a:lnTo>
                        <a:cubicBezTo>
                          <a:pt x="44" y="110"/>
                          <a:pt x="45" y="112"/>
                          <a:pt x="47" y="113"/>
                        </a:cubicBezTo>
                        <a:cubicBezTo>
                          <a:pt x="49" y="114"/>
                          <a:pt x="52" y="115"/>
                          <a:pt x="54" y="115"/>
                        </a:cubicBezTo>
                        <a:cubicBezTo>
                          <a:pt x="56" y="115"/>
                          <a:pt x="59" y="114"/>
                          <a:pt x="61" y="113"/>
                        </a:cubicBezTo>
                        <a:cubicBezTo>
                          <a:pt x="63" y="112"/>
                          <a:pt x="63" y="110"/>
                          <a:pt x="65" y="108"/>
                        </a:cubicBezTo>
                        <a:cubicBezTo>
                          <a:pt x="66" y="106"/>
                          <a:pt x="67" y="104"/>
                          <a:pt x="67" y="101"/>
                        </a:cubicBezTo>
                        <a:cubicBezTo>
                          <a:pt x="67" y="100"/>
                          <a:pt x="67" y="99"/>
                          <a:pt x="67" y="97"/>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20" name="Google Shape;1320;p22"/>
                  <p:cNvSpPr/>
                  <p:nvPr/>
                </p:nvSpPr>
                <p:spPr>
                  <a:xfrm rot="-8100000">
                    <a:off x="9794110" y="4563331"/>
                    <a:ext cx="26556" cy="41793"/>
                  </a:xfrm>
                  <a:custGeom>
                    <a:avLst/>
                    <a:gdLst/>
                    <a:ahLst/>
                    <a:cxnLst/>
                    <a:rect l="l" t="t" r="r" b="b"/>
                    <a:pathLst>
                      <a:path w="61" h="96" extrusionOk="0">
                        <a:moveTo>
                          <a:pt x="59" y="74"/>
                        </a:moveTo>
                        <a:cubicBezTo>
                          <a:pt x="49" y="54"/>
                          <a:pt x="39" y="33"/>
                          <a:pt x="31" y="11"/>
                        </a:cubicBezTo>
                        <a:lnTo>
                          <a:pt x="31" y="11"/>
                        </a:lnTo>
                        <a:cubicBezTo>
                          <a:pt x="31" y="10"/>
                          <a:pt x="30" y="9"/>
                          <a:pt x="30" y="8"/>
                        </a:cubicBezTo>
                        <a:cubicBezTo>
                          <a:pt x="28" y="6"/>
                          <a:pt x="26" y="4"/>
                          <a:pt x="24" y="2"/>
                        </a:cubicBezTo>
                        <a:cubicBezTo>
                          <a:pt x="22" y="1"/>
                          <a:pt x="19" y="0"/>
                          <a:pt x="16" y="0"/>
                        </a:cubicBezTo>
                        <a:cubicBezTo>
                          <a:pt x="13" y="0"/>
                          <a:pt x="10" y="1"/>
                          <a:pt x="8" y="2"/>
                        </a:cubicBezTo>
                        <a:cubicBezTo>
                          <a:pt x="5" y="4"/>
                          <a:pt x="4" y="6"/>
                          <a:pt x="3" y="8"/>
                        </a:cubicBezTo>
                        <a:cubicBezTo>
                          <a:pt x="1" y="10"/>
                          <a:pt x="0" y="13"/>
                          <a:pt x="0" y="16"/>
                        </a:cubicBezTo>
                        <a:cubicBezTo>
                          <a:pt x="0" y="17"/>
                          <a:pt x="1" y="19"/>
                          <a:pt x="1" y="20"/>
                        </a:cubicBezTo>
                        <a:lnTo>
                          <a:pt x="1" y="20"/>
                        </a:lnTo>
                        <a:cubicBezTo>
                          <a:pt x="5" y="35"/>
                          <a:pt x="10" y="50"/>
                          <a:pt x="18" y="63"/>
                        </a:cubicBezTo>
                        <a:cubicBezTo>
                          <a:pt x="23" y="73"/>
                          <a:pt x="31" y="82"/>
                          <a:pt x="38" y="91"/>
                        </a:cubicBezTo>
                        <a:cubicBezTo>
                          <a:pt x="50" y="103"/>
                          <a:pt x="65" y="87"/>
                          <a:pt x="60" y="74"/>
                        </a:cubicBezTo>
                        <a:lnTo>
                          <a:pt x="59" y="7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21" name="Google Shape;1321;p22"/>
                  <p:cNvSpPr/>
                  <p:nvPr/>
                </p:nvSpPr>
                <p:spPr>
                  <a:xfrm rot="-8100000">
                    <a:off x="9794240" y="4449555"/>
                    <a:ext cx="13060" cy="35698"/>
                  </a:xfrm>
                  <a:custGeom>
                    <a:avLst/>
                    <a:gdLst/>
                    <a:ahLst/>
                    <a:cxnLst/>
                    <a:rect l="l" t="t" r="r" b="b"/>
                    <a:pathLst>
                      <a:path w="30" h="82" extrusionOk="0">
                        <a:moveTo>
                          <a:pt x="27" y="70"/>
                        </a:moveTo>
                        <a:cubicBezTo>
                          <a:pt x="29" y="52"/>
                          <a:pt x="27" y="35"/>
                          <a:pt x="30" y="17"/>
                        </a:cubicBezTo>
                        <a:cubicBezTo>
                          <a:pt x="33" y="0"/>
                          <a:pt x="5" y="-8"/>
                          <a:pt x="3" y="10"/>
                        </a:cubicBezTo>
                        <a:lnTo>
                          <a:pt x="3" y="10"/>
                        </a:lnTo>
                        <a:cubicBezTo>
                          <a:pt x="1" y="21"/>
                          <a:pt x="0" y="31"/>
                          <a:pt x="0" y="42"/>
                        </a:cubicBezTo>
                        <a:cubicBezTo>
                          <a:pt x="0" y="53"/>
                          <a:pt x="1" y="63"/>
                          <a:pt x="3" y="73"/>
                        </a:cubicBezTo>
                        <a:cubicBezTo>
                          <a:pt x="8" y="88"/>
                          <a:pt x="27" y="83"/>
                          <a:pt x="28" y="70"/>
                        </a:cubicBezTo>
                        <a:lnTo>
                          <a:pt x="27" y="7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22" name="Google Shape;1322;p22"/>
                  <p:cNvSpPr/>
                  <p:nvPr/>
                </p:nvSpPr>
                <p:spPr>
                  <a:xfrm rot="-8100000">
                    <a:off x="9781586" y="4311310"/>
                    <a:ext cx="19590" cy="34828"/>
                  </a:xfrm>
                  <a:custGeom>
                    <a:avLst/>
                    <a:gdLst/>
                    <a:ahLst/>
                    <a:cxnLst/>
                    <a:rect l="l" t="t" r="r" b="b"/>
                    <a:pathLst>
                      <a:path w="45" h="80" extrusionOk="0">
                        <a:moveTo>
                          <a:pt x="35" y="62"/>
                        </a:moveTo>
                        <a:lnTo>
                          <a:pt x="35" y="62"/>
                        </a:lnTo>
                        <a:cubicBezTo>
                          <a:pt x="35" y="59"/>
                          <a:pt x="34" y="55"/>
                          <a:pt x="34" y="51"/>
                        </a:cubicBezTo>
                        <a:cubicBezTo>
                          <a:pt x="34" y="48"/>
                          <a:pt x="35" y="44"/>
                          <a:pt x="35" y="40"/>
                        </a:cubicBezTo>
                        <a:lnTo>
                          <a:pt x="35" y="40"/>
                        </a:lnTo>
                        <a:cubicBezTo>
                          <a:pt x="38" y="32"/>
                          <a:pt x="41" y="24"/>
                          <a:pt x="45" y="17"/>
                        </a:cubicBezTo>
                        <a:cubicBezTo>
                          <a:pt x="49" y="5"/>
                          <a:pt x="33" y="-4"/>
                          <a:pt x="24" y="2"/>
                        </a:cubicBezTo>
                        <a:lnTo>
                          <a:pt x="24" y="2"/>
                        </a:lnTo>
                        <a:cubicBezTo>
                          <a:pt x="18" y="6"/>
                          <a:pt x="12" y="12"/>
                          <a:pt x="8" y="19"/>
                        </a:cubicBezTo>
                        <a:cubicBezTo>
                          <a:pt x="5" y="24"/>
                          <a:pt x="3" y="30"/>
                          <a:pt x="2" y="36"/>
                        </a:cubicBezTo>
                        <a:lnTo>
                          <a:pt x="2" y="36"/>
                        </a:lnTo>
                        <a:cubicBezTo>
                          <a:pt x="1" y="39"/>
                          <a:pt x="0" y="43"/>
                          <a:pt x="0" y="47"/>
                        </a:cubicBezTo>
                        <a:cubicBezTo>
                          <a:pt x="0" y="54"/>
                          <a:pt x="2" y="61"/>
                          <a:pt x="6" y="67"/>
                        </a:cubicBezTo>
                        <a:cubicBezTo>
                          <a:pt x="8" y="70"/>
                          <a:pt x="10" y="73"/>
                          <a:pt x="13" y="76"/>
                        </a:cubicBezTo>
                        <a:cubicBezTo>
                          <a:pt x="22" y="87"/>
                          <a:pt x="36" y="74"/>
                          <a:pt x="35" y="6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23" name="Google Shape;1323;p22"/>
                  <p:cNvSpPr/>
                  <p:nvPr/>
                </p:nvSpPr>
                <p:spPr>
                  <a:xfrm rot="-8100000">
                    <a:off x="9798293" y="4197147"/>
                    <a:ext cx="27427" cy="26121"/>
                  </a:xfrm>
                  <a:custGeom>
                    <a:avLst/>
                    <a:gdLst/>
                    <a:ahLst/>
                    <a:cxnLst/>
                    <a:rect l="l" t="t" r="r" b="b"/>
                    <a:pathLst>
                      <a:path w="63" h="60" extrusionOk="0">
                        <a:moveTo>
                          <a:pt x="14" y="60"/>
                        </a:moveTo>
                        <a:lnTo>
                          <a:pt x="14" y="60"/>
                        </a:lnTo>
                        <a:cubicBezTo>
                          <a:pt x="20" y="59"/>
                          <a:pt x="26" y="56"/>
                          <a:pt x="31" y="53"/>
                        </a:cubicBezTo>
                        <a:cubicBezTo>
                          <a:pt x="42" y="47"/>
                          <a:pt x="52" y="38"/>
                          <a:pt x="57" y="28"/>
                        </a:cubicBezTo>
                        <a:cubicBezTo>
                          <a:pt x="59" y="25"/>
                          <a:pt x="60" y="22"/>
                          <a:pt x="61" y="19"/>
                        </a:cubicBezTo>
                        <a:lnTo>
                          <a:pt x="61" y="19"/>
                        </a:lnTo>
                        <a:cubicBezTo>
                          <a:pt x="62" y="17"/>
                          <a:pt x="63" y="15"/>
                          <a:pt x="63" y="13"/>
                        </a:cubicBezTo>
                        <a:cubicBezTo>
                          <a:pt x="63" y="10"/>
                          <a:pt x="62" y="8"/>
                          <a:pt x="61" y="6"/>
                        </a:cubicBezTo>
                        <a:cubicBezTo>
                          <a:pt x="60" y="4"/>
                          <a:pt x="59" y="3"/>
                          <a:pt x="56" y="1"/>
                        </a:cubicBezTo>
                        <a:cubicBezTo>
                          <a:pt x="54" y="0"/>
                          <a:pt x="53" y="0"/>
                          <a:pt x="50" y="0"/>
                        </a:cubicBezTo>
                        <a:cubicBezTo>
                          <a:pt x="48" y="0"/>
                          <a:pt x="46" y="0"/>
                          <a:pt x="43" y="1"/>
                        </a:cubicBezTo>
                        <a:cubicBezTo>
                          <a:pt x="41" y="3"/>
                          <a:pt x="40" y="4"/>
                          <a:pt x="39" y="6"/>
                        </a:cubicBezTo>
                        <a:cubicBezTo>
                          <a:pt x="38" y="6"/>
                          <a:pt x="38" y="6"/>
                          <a:pt x="38" y="6"/>
                        </a:cubicBezTo>
                        <a:lnTo>
                          <a:pt x="38" y="6"/>
                        </a:lnTo>
                        <a:cubicBezTo>
                          <a:pt x="29" y="20"/>
                          <a:pt x="17" y="32"/>
                          <a:pt x="3" y="41"/>
                        </a:cubicBezTo>
                        <a:cubicBezTo>
                          <a:pt x="-7" y="49"/>
                          <a:pt x="5" y="62"/>
                          <a:pt x="14" y="6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24" name="Google Shape;1324;p22"/>
                  <p:cNvSpPr/>
                  <p:nvPr/>
                </p:nvSpPr>
                <p:spPr>
                  <a:xfrm rot="-8100000">
                    <a:off x="9821094" y="4067367"/>
                    <a:ext cx="23073" cy="25250"/>
                  </a:xfrm>
                  <a:custGeom>
                    <a:avLst/>
                    <a:gdLst/>
                    <a:ahLst/>
                    <a:cxnLst/>
                    <a:rect l="l" t="t" r="r" b="b"/>
                    <a:pathLst>
                      <a:path w="53" h="58" extrusionOk="0">
                        <a:moveTo>
                          <a:pt x="20" y="55"/>
                        </a:moveTo>
                        <a:cubicBezTo>
                          <a:pt x="31" y="45"/>
                          <a:pt x="38" y="32"/>
                          <a:pt x="49" y="23"/>
                        </a:cubicBezTo>
                        <a:cubicBezTo>
                          <a:pt x="60" y="14"/>
                          <a:pt x="45" y="-7"/>
                          <a:pt x="32" y="2"/>
                        </a:cubicBezTo>
                        <a:lnTo>
                          <a:pt x="32" y="2"/>
                        </a:lnTo>
                        <a:cubicBezTo>
                          <a:pt x="31" y="2"/>
                          <a:pt x="29" y="3"/>
                          <a:pt x="28" y="4"/>
                        </a:cubicBezTo>
                        <a:cubicBezTo>
                          <a:pt x="19" y="9"/>
                          <a:pt x="12" y="16"/>
                          <a:pt x="7" y="25"/>
                        </a:cubicBezTo>
                        <a:cubicBezTo>
                          <a:pt x="3" y="32"/>
                          <a:pt x="0" y="39"/>
                          <a:pt x="0" y="47"/>
                        </a:cubicBezTo>
                        <a:cubicBezTo>
                          <a:pt x="0" y="58"/>
                          <a:pt x="13" y="61"/>
                          <a:pt x="20" y="5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25" name="Google Shape;1325;p22"/>
                  <p:cNvSpPr/>
                  <p:nvPr/>
                </p:nvSpPr>
                <p:spPr>
                  <a:xfrm rot="-8100000">
                    <a:off x="9875465" y="3936414"/>
                    <a:ext cx="21767" cy="31345"/>
                  </a:xfrm>
                  <a:custGeom>
                    <a:avLst/>
                    <a:gdLst/>
                    <a:ahLst/>
                    <a:cxnLst/>
                    <a:rect l="l" t="t" r="r" b="b"/>
                    <a:pathLst>
                      <a:path w="50" h="72" extrusionOk="0">
                        <a:moveTo>
                          <a:pt x="21" y="62"/>
                        </a:moveTo>
                        <a:lnTo>
                          <a:pt x="21" y="62"/>
                        </a:lnTo>
                        <a:cubicBezTo>
                          <a:pt x="22" y="54"/>
                          <a:pt x="24" y="45"/>
                          <a:pt x="28" y="38"/>
                        </a:cubicBezTo>
                        <a:cubicBezTo>
                          <a:pt x="32" y="31"/>
                          <a:pt x="38" y="25"/>
                          <a:pt x="45" y="20"/>
                        </a:cubicBezTo>
                        <a:lnTo>
                          <a:pt x="45" y="20"/>
                        </a:lnTo>
                        <a:cubicBezTo>
                          <a:pt x="47" y="19"/>
                          <a:pt x="48" y="18"/>
                          <a:pt x="49" y="16"/>
                        </a:cubicBezTo>
                        <a:cubicBezTo>
                          <a:pt x="50" y="15"/>
                          <a:pt x="50" y="13"/>
                          <a:pt x="50" y="11"/>
                        </a:cubicBezTo>
                        <a:cubicBezTo>
                          <a:pt x="50" y="9"/>
                          <a:pt x="50" y="7"/>
                          <a:pt x="49" y="5"/>
                        </a:cubicBezTo>
                        <a:cubicBezTo>
                          <a:pt x="48" y="4"/>
                          <a:pt x="47" y="2"/>
                          <a:pt x="45" y="1"/>
                        </a:cubicBezTo>
                        <a:cubicBezTo>
                          <a:pt x="44" y="0"/>
                          <a:pt x="41" y="0"/>
                          <a:pt x="39" y="0"/>
                        </a:cubicBezTo>
                        <a:cubicBezTo>
                          <a:pt x="37" y="0"/>
                          <a:pt x="35" y="0"/>
                          <a:pt x="34" y="1"/>
                        </a:cubicBezTo>
                        <a:lnTo>
                          <a:pt x="34" y="2"/>
                        </a:lnTo>
                        <a:lnTo>
                          <a:pt x="34" y="2"/>
                        </a:lnTo>
                        <a:cubicBezTo>
                          <a:pt x="32" y="2"/>
                          <a:pt x="30" y="3"/>
                          <a:pt x="28" y="4"/>
                        </a:cubicBezTo>
                        <a:cubicBezTo>
                          <a:pt x="20" y="9"/>
                          <a:pt x="13" y="17"/>
                          <a:pt x="8" y="25"/>
                        </a:cubicBezTo>
                        <a:cubicBezTo>
                          <a:pt x="3" y="34"/>
                          <a:pt x="0" y="43"/>
                          <a:pt x="0" y="53"/>
                        </a:cubicBezTo>
                        <a:cubicBezTo>
                          <a:pt x="0" y="57"/>
                          <a:pt x="1" y="61"/>
                          <a:pt x="2" y="65"/>
                        </a:cubicBezTo>
                        <a:cubicBezTo>
                          <a:pt x="5" y="77"/>
                          <a:pt x="20" y="72"/>
                          <a:pt x="21" y="6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26" name="Google Shape;1326;p22"/>
                  <p:cNvSpPr/>
                  <p:nvPr/>
                </p:nvSpPr>
                <p:spPr>
                  <a:xfrm rot="-8100000">
                    <a:off x="9942742" y="3842150"/>
                    <a:ext cx="24815" cy="13931"/>
                  </a:xfrm>
                  <a:custGeom>
                    <a:avLst/>
                    <a:gdLst/>
                    <a:ahLst/>
                    <a:cxnLst/>
                    <a:rect l="l" t="t" r="r" b="b"/>
                    <a:pathLst>
                      <a:path w="57" h="32" extrusionOk="0">
                        <a:moveTo>
                          <a:pt x="14" y="31"/>
                        </a:moveTo>
                        <a:lnTo>
                          <a:pt x="14" y="31"/>
                        </a:lnTo>
                        <a:cubicBezTo>
                          <a:pt x="26" y="29"/>
                          <a:pt x="37" y="26"/>
                          <a:pt x="49" y="22"/>
                        </a:cubicBezTo>
                        <a:lnTo>
                          <a:pt x="49" y="22"/>
                        </a:lnTo>
                        <a:cubicBezTo>
                          <a:pt x="49" y="22"/>
                          <a:pt x="50" y="21"/>
                          <a:pt x="51" y="21"/>
                        </a:cubicBezTo>
                        <a:cubicBezTo>
                          <a:pt x="54" y="20"/>
                          <a:pt x="54" y="19"/>
                          <a:pt x="55" y="17"/>
                        </a:cubicBezTo>
                        <a:cubicBezTo>
                          <a:pt x="56" y="16"/>
                          <a:pt x="57" y="13"/>
                          <a:pt x="57" y="11"/>
                        </a:cubicBezTo>
                        <a:cubicBezTo>
                          <a:pt x="57" y="9"/>
                          <a:pt x="56" y="8"/>
                          <a:pt x="55" y="6"/>
                        </a:cubicBezTo>
                        <a:cubicBezTo>
                          <a:pt x="54" y="5"/>
                          <a:pt x="53" y="2"/>
                          <a:pt x="51" y="1"/>
                        </a:cubicBezTo>
                        <a:cubicBezTo>
                          <a:pt x="49" y="0"/>
                          <a:pt x="47" y="0"/>
                          <a:pt x="45" y="0"/>
                        </a:cubicBezTo>
                        <a:cubicBezTo>
                          <a:pt x="44" y="0"/>
                          <a:pt x="43" y="0"/>
                          <a:pt x="42" y="0"/>
                        </a:cubicBezTo>
                        <a:lnTo>
                          <a:pt x="42" y="0"/>
                        </a:lnTo>
                        <a:cubicBezTo>
                          <a:pt x="31" y="3"/>
                          <a:pt x="19" y="6"/>
                          <a:pt x="8" y="11"/>
                        </a:cubicBezTo>
                        <a:lnTo>
                          <a:pt x="8" y="11"/>
                        </a:lnTo>
                        <a:cubicBezTo>
                          <a:pt x="7" y="11"/>
                          <a:pt x="7" y="12"/>
                          <a:pt x="6" y="12"/>
                        </a:cubicBezTo>
                        <a:cubicBezTo>
                          <a:pt x="4" y="13"/>
                          <a:pt x="3" y="15"/>
                          <a:pt x="2" y="16"/>
                        </a:cubicBezTo>
                        <a:cubicBezTo>
                          <a:pt x="1" y="18"/>
                          <a:pt x="0" y="19"/>
                          <a:pt x="0" y="21"/>
                        </a:cubicBezTo>
                        <a:cubicBezTo>
                          <a:pt x="0" y="23"/>
                          <a:pt x="1" y="25"/>
                          <a:pt x="2" y="26"/>
                        </a:cubicBezTo>
                        <a:cubicBezTo>
                          <a:pt x="3" y="28"/>
                          <a:pt x="5" y="29"/>
                          <a:pt x="6" y="30"/>
                        </a:cubicBezTo>
                        <a:cubicBezTo>
                          <a:pt x="8" y="31"/>
                          <a:pt x="9" y="32"/>
                          <a:pt x="11" y="32"/>
                        </a:cubicBezTo>
                        <a:cubicBezTo>
                          <a:pt x="12" y="32"/>
                          <a:pt x="13" y="32"/>
                          <a:pt x="14" y="3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27" name="Google Shape;1327;p22"/>
                  <p:cNvSpPr/>
                  <p:nvPr/>
                </p:nvSpPr>
                <p:spPr>
                  <a:xfrm rot="-8100000">
                    <a:off x="10045542" y="3765413"/>
                    <a:ext cx="34392" cy="18720"/>
                  </a:xfrm>
                  <a:custGeom>
                    <a:avLst/>
                    <a:gdLst/>
                    <a:ahLst/>
                    <a:cxnLst/>
                    <a:rect l="l" t="t" r="r" b="b"/>
                    <a:pathLst>
                      <a:path w="79" h="43" extrusionOk="0">
                        <a:moveTo>
                          <a:pt x="61" y="42"/>
                        </a:moveTo>
                        <a:cubicBezTo>
                          <a:pt x="75" y="48"/>
                          <a:pt x="86" y="29"/>
                          <a:pt x="72" y="21"/>
                        </a:cubicBezTo>
                        <a:lnTo>
                          <a:pt x="72" y="21"/>
                        </a:lnTo>
                        <a:cubicBezTo>
                          <a:pt x="69" y="19"/>
                          <a:pt x="67" y="17"/>
                          <a:pt x="63" y="15"/>
                        </a:cubicBezTo>
                        <a:cubicBezTo>
                          <a:pt x="48" y="6"/>
                          <a:pt x="29" y="1"/>
                          <a:pt x="10" y="0"/>
                        </a:cubicBezTo>
                        <a:lnTo>
                          <a:pt x="10" y="0"/>
                        </a:lnTo>
                        <a:cubicBezTo>
                          <a:pt x="9" y="0"/>
                          <a:pt x="7" y="0"/>
                          <a:pt x="5" y="1"/>
                        </a:cubicBezTo>
                        <a:cubicBezTo>
                          <a:pt x="4" y="2"/>
                          <a:pt x="2" y="3"/>
                          <a:pt x="1" y="5"/>
                        </a:cubicBezTo>
                        <a:cubicBezTo>
                          <a:pt x="0" y="7"/>
                          <a:pt x="0" y="9"/>
                          <a:pt x="0" y="11"/>
                        </a:cubicBezTo>
                        <a:cubicBezTo>
                          <a:pt x="0" y="13"/>
                          <a:pt x="0" y="15"/>
                          <a:pt x="1" y="17"/>
                        </a:cubicBezTo>
                        <a:cubicBezTo>
                          <a:pt x="2" y="18"/>
                          <a:pt x="4" y="20"/>
                          <a:pt x="5" y="21"/>
                        </a:cubicBezTo>
                        <a:lnTo>
                          <a:pt x="5" y="21"/>
                        </a:lnTo>
                        <a:cubicBezTo>
                          <a:pt x="23" y="29"/>
                          <a:pt x="42" y="36"/>
                          <a:pt x="61" y="4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28" name="Google Shape;1328;p22"/>
                  <p:cNvSpPr/>
                  <p:nvPr/>
                </p:nvSpPr>
                <p:spPr>
                  <a:xfrm rot="-8100000">
                    <a:off x="10182015" y="3781440"/>
                    <a:ext cx="32651" cy="26991"/>
                  </a:xfrm>
                  <a:custGeom>
                    <a:avLst/>
                    <a:gdLst/>
                    <a:ahLst/>
                    <a:cxnLst/>
                    <a:rect l="l" t="t" r="r" b="b"/>
                    <a:pathLst>
                      <a:path w="75" h="62" extrusionOk="0">
                        <a:moveTo>
                          <a:pt x="69" y="38"/>
                        </a:moveTo>
                        <a:lnTo>
                          <a:pt x="69" y="38"/>
                        </a:lnTo>
                        <a:cubicBezTo>
                          <a:pt x="59" y="27"/>
                          <a:pt x="49" y="18"/>
                          <a:pt x="35" y="10"/>
                        </a:cubicBezTo>
                        <a:cubicBezTo>
                          <a:pt x="29" y="6"/>
                          <a:pt x="21" y="3"/>
                          <a:pt x="14" y="0"/>
                        </a:cubicBezTo>
                        <a:cubicBezTo>
                          <a:pt x="1" y="-3"/>
                          <a:pt x="-5" y="13"/>
                          <a:pt x="3" y="22"/>
                        </a:cubicBezTo>
                        <a:lnTo>
                          <a:pt x="3" y="22"/>
                        </a:lnTo>
                        <a:cubicBezTo>
                          <a:pt x="17" y="35"/>
                          <a:pt x="33" y="47"/>
                          <a:pt x="50" y="58"/>
                        </a:cubicBezTo>
                        <a:cubicBezTo>
                          <a:pt x="64" y="70"/>
                          <a:pt x="84" y="50"/>
                          <a:pt x="70" y="37"/>
                        </a:cubicBezTo>
                        <a:lnTo>
                          <a:pt x="69" y="38"/>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29" name="Google Shape;1329;p22"/>
                  <p:cNvSpPr/>
                  <p:nvPr/>
                </p:nvSpPr>
                <p:spPr>
                  <a:xfrm rot="-8100000">
                    <a:off x="10308579" y="3810430"/>
                    <a:ext cx="23944" cy="28733"/>
                  </a:xfrm>
                  <a:custGeom>
                    <a:avLst/>
                    <a:gdLst/>
                    <a:ahLst/>
                    <a:cxnLst/>
                    <a:rect l="l" t="t" r="r" b="b"/>
                    <a:pathLst>
                      <a:path w="55" h="66" extrusionOk="0">
                        <a:moveTo>
                          <a:pt x="32" y="65"/>
                        </a:moveTo>
                        <a:cubicBezTo>
                          <a:pt x="54" y="72"/>
                          <a:pt x="64" y="38"/>
                          <a:pt x="46" y="29"/>
                        </a:cubicBezTo>
                        <a:lnTo>
                          <a:pt x="46" y="29"/>
                        </a:lnTo>
                        <a:lnTo>
                          <a:pt x="45" y="28"/>
                        </a:lnTo>
                        <a:cubicBezTo>
                          <a:pt x="40" y="25"/>
                          <a:pt x="35" y="21"/>
                          <a:pt x="33" y="16"/>
                        </a:cubicBezTo>
                        <a:cubicBezTo>
                          <a:pt x="31" y="14"/>
                          <a:pt x="31" y="12"/>
                          <a:pt x="30" y="11"/>
                        </a:cubicBezTo>
                        <a:cubicBezTo>
                          <a:pt x="26" y="-3"/>
                          <a:pt x="4" y="-5"/>
                          <a:pt x="0" y="11"/>
                        </a:cubicBezTo>
                        <a:lnTo>
                          <a:pt x="0" y="11"/>
                        </a:lnTo>
                        <a:cubicBezTo>
                          <a:pt x="0" y="14"/>
                          <a:pt x="0" y="17"/>
                          <a:pt x="0" y="20"/>
                        </a:cubicBezTo>
                        <a:cubicBezTo>
                          <a:pt x="0" y="28"/>
                          <a:pt x="1" y="36"/>
                          <a:pt x="5" y="43"/>
                        </a:cubicBezTo>
                        <a:lnTo>
                          <a:pt x="5" y="43"/>
                        </a:lnTo>
                        <a:cubicBezTo>
                          <a:pt x="9" y="50"/>
                          <a:pt x="13" y="55"/>
                          <a:pt x="20" y="59"/>
                        </a:cubicBezTo>
                        <a:cubicBezTo>
                          <a:pt x="23" y="61"/>
                          <a:pt x="28" y="63"/>
                          <a:pt x="33" y="64"/>
                        </a:cubicBezTo>
                        <a:lnTo>
                          <a:pt x="32" y="65"/>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30" name="Google Shape;1330;p22"/>
                  <p:cNvSpPr/>
                  <p:nvPr/>
                </p:nvSpPr>
                <p:spPr>
                  <a:xfrm rot="-8100000">
                    <a:off x="10410972" y="3877978"/>
                    <a:ext cx="22638" cy="33086"/>
                  </a:xfrm>
                  <a:custGeom>
                    <a:avLst/>
                    <a:gdLst/>
                    <a:ahLst/>
                    <a:cxnLst/>
                    <a:rect l="l" t="t" r="r" b="b"/>
                    <a:pathLst>
                      <a:path w="52" h="76" extrusionOk="0">
                        <a:moveTo>
                          <a:pt x="19" y="72"/>
                        </a:moveTo>
                        <a:lnTo>
                          <a:pt x="19" y="72"/>
                        </a:lnTo>
                        <a:cubicBezTo>
                          <a:pt x="26" y="64"/>
                          <a:pt x="32" y="55"/>
                          <a:pt x="38" y="45"/>
                        </a:cubicBezTo>
                        <a:cubicBezTo>
                          <a:pt x="43" y="37"/>
                          <a:pt x="47" y="28"/>
                          <a:pt x="51" y="19"/>
                        </a:cubicBezTo>
                        <a:lnTo>
                          <a:pt x="51" y="19"/>
                        </a:lnTo>
                        <a:cubicBezTo>
                          <a:pt x="52" y="17"/>
                          <a:pt x="52" y="15"/>
                          <a:pt x="52" y="13"/>
                        </a:cubicBezTo>
                        <a:cubicBezTo>
                          <a:pt x="52" y="11"/>
                          <a:pt x="51" y="8"/>
                          <a:pt x="50" y="6"/>
                        </a:cubicBezTo>
                        <a:cubicBezTo>
                          <a:pt x="49" y="4"/>
                          <a:pt x="48" y="4"/>
                          <a:pt x="46" y="2"/>
                        </a:cubicBezTo>
                        <a:cubicBezTo>
                          <a:pt x="44" y="1"/>
                          <a:pt x="41" y="0"/>
                          <a:pt x="39" y="0"/>
                        </a:cubicBezTo>
                        <a:cubicBezTo>
                          <a:pt x="37" y="0"/>
                          <a:pt x="34" y="1"/>
                          <a:pt x="32" y="2"/>
                        </a:cubicBezTo>
                        <a:cubicBezTo>
                          <a:pt x="30" y="4"/>
                          <a:pt x="29" y="4"/>
                          <a:pt x="28" y="6"/>
                        </a:cubicBezTo>
                        <a:lnTo>
                          <a:pt x="28" y="7"/>
                        </a:lnTo>
                        <a:lnTo>
                          <a:pt x="28" y="7"/>
                        </a:lnTo>
                        <a:cubicBezTo>
                          <a:pt x="24" y="12"/>
                          <a:pt x="20" y="17"/>
                          <a:pt x="17" y="23"/>
                        </a:cubicBezTo>
                        <a:cubicBezTo>
                          <a:pt x="10" y="35"/>
                          <a:pt x="4" y="48"/>
                          <a:pt x="0" y="62"/>
                        </a:cubicBezTo>
                        <a:lnTo>
                          <a:pt x="0" y="62"/>
                        </a:lnTo>
                        <a:cubicBezTo>
                          <a:pt x="0" y="63"/>
                          <a:pt x="0" y="64"/>
                          <a:pt x="0" y="64"/>
                        </a:cubicBezTo>
                        <a:cubicBezTo>
                          <a:pt x="0" y="66"/>
                          <a:pt x="0" y="68"/>
                          <a:pt x="1" y="70"/>
                        </a:cubicBezTo>
                        <a:cubicBezTo>
                          <a:pt x="2" y="72"/>
                          <a:pt x="3" y="73"/>
                          <a:pt x="5" y="74"/>
                        </a:cubicBezTo>
                        <a:cubicBezTo>
                          <a:pt x="6" y="75"/>
                          <a:pt x="9" y="76"/>
                          <a:pt x="11" y="76"/>
                        </a:cubicBezTo>
                        <a:cubicBezTo>
                          <a:pt x="13" y="76"/>
                          <a:pt x="14" y="75"/>
                          <a:pt x="17" y="74"/>
                        </a:cubicBezTo>
                        <a:cubicBezTo>
                          <a:pt x="18" y="74"/>
                          <a:pt x="19" y="73"/>
                          <a:pt x="19" y="73"/>
                        </a:cubicBezTo>
                        <a:lnTo>
                          <a:pt x="19" y="7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31" name="Google Shape;1331;p22"/>
                  <p:cNvSpPr/>
                  <p:nvPr/>
                </p:nvSpPr>
                <p:spPr>
                  <a:xfrm rot="-8100000">
                    <a:off x="10480897" y="3971109"/>
                    <a:ext cx="31780" cy="30909"/>
                  </a:xfrm>
                  <a:custGeom>
                    <a:avLst/>
                    <a:gdLst/>
                    <a:ahLst/>
                    <a:cxnLst/>
                    <a:rect l="l" t="t" r="r" b="b"/>
                    <a:pathLst>
                      <a:path w="73" h="71" extrusionOk="0">
                        <a:moveTo>
                          <a:pt x="19" y="70"/>
                        </a:moveTo>
                        <a:lnTo>
                          <a:pt x="19" y="70"/>
                        </a:lnTo>
                        <a:cubicBezTo>
                          <a:pt x="25" y="68"/>
                          <a:pt x="31" y="65"/>
                          <a:pt x="37" y="62"/>
                        </a:cubicBezTo>
                        <a:cubicBezTo>
                          <a:pt x="50" y="54"/>
                          <a:pt x="62" y="43"/>
                          <a:pt x="69" y="29"/>
                        </a:cubicBezTo>
                        <a:cubicBezTo>
                          <a:pt x="70" y="29"/>
                          <a:pt x="70" y="28"/>
                          <a:pt x="70" y="27"/>
                        </a:cubicBezTo>
                        <a:cubicBezTo>
                          <a:pt x="83" y="7"/>
                          <a:pt x="50" y="-11"/>
                          <a:pt x="37" y="9"/>
                        </a:cubicBezTo>
                        <a:lnTo>
                          <a:pt x="37" y="9"/>
                        </a:lnTo>
                        <a:cubicBezTo>
                          <a:pt x="29" y="22"/>
                          <a:pt x="19" y="33"/>
                          <a:pt x="7" y="41"/>
                        </a:cubicBezTo>
                        <a:cubicBezTo>
                          <a:pt x="-7" y="52"/>
                          <a:pt x="1" y="75"/>
                          <a:pt x="19" y="7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32" name="Google Shape;1332;p22"/>
                  <p:cNvSpPr/>
                  <p:nvPr/>
                </p:nvSpPr>
                <p:spPr>
                  <a:xfrm rot="-8100000">
                    <a:off x="10541350" y="4085163"/>
                    <a:ext cx="33086" cy="30909"/>
                  </a:xfrm>
                  <a:custGeom>
                    <a:avLst/>
                    <a:gdLst/>
                    <a:ahLst/>
                    <a:cxnLst/>
                    <a:rect l="l" t="t" r="r" b="b"/>
                    <a:pathLst>
                      <a:path w="76" h="71" extrusionOk="0">
                        <a:moveTo>
                          <a:pt x="18" y="68"/>
                        </a:moveTo>
                        <a:lnTo>
                          <a:pt x="18" y="68"/>
                        </a:lnTo>
                        <a:cubicBezTo>
                          <a:pt x="29" y="52"/>
                          <a:pt x="43" y="39"/>
                          <a:pt x="59" y="30"/>
                        </a:cubicBezTo>
                        <a:cubicBezTo>
                          <a:pt x="62" y="28"/>
                          <a:pt x="65" y="27"/>
                          <a:pt x="68" y="25"/>
                        </a:cubicBezTo>
                        <a:cubicBezTo>
                          <a:pt x="83" y="19"/>
                          <a:pt x="76" y="-5"/>
                          <a:pt x="61" y="1"/>
                        </a:cubicBezTo>
                        <a:lnTo>
                          <a:pt x="61" y="1"/>
                        </a:lnTo>
                        <a:cubicBezTo>
                          <a:pt x="54" y="3"/>
                          <a:pt x="48" y="6"/>
                          <a:pt x="42" y="9"/>
                        </a:cubicBezTo>
                        <a:cubicBezTo>
                          <a:pt x="26" y="18"/>
                          <a:pt x="13" y="31"/>
                          <a:pt x="4" y="47"/>
                        </a:cubicBezTo>
                        <a:cubicBezTo>
                          <a:pt x="3" y="49"/>
                          <a:pt x="2" y="51"/>
                          <a:pt x="1" y="54"/>
                        </a:cubicBezTo>
                        <a:cubicBezTo>
                          <a:pt x="-4" y="64"/>
                          <a:pt x="10" y="78"/>
                          <a:pt x="19" y="67"/>
                        </a:cubicBezTo>
                        <a:lnTo>
                          <a:pt x="18" y="68"/>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33" name="Google Shape;1333;p22"/>
                  <p:cNvSpPr/>
                  <p:nvPr/>
                </p:nvSpPr>
                <p:spPr>
                  <a:xfrm rot="-8100000">
                    <a:off x="10507657" y="4200513"/>
                    <a:ext cx="36134" cy="17849"/>
                  </a:xfrm>
                  <a:custGeom>
                    <a:avLst/>
                    <a:gdLst/>
                    <a:ahLst/>
                    <a:cxnLst/>
                    <a:rect l="l" t="t" r="r" b="b"/>
                    <a:pathLst>
                      <a:path w="83" h="41" extrusionOk="0">
                        <a:moveTo>
                          <a:pt x="12" y="39"/>
                        </a:moveTo>
                        <a:lnTo>
                          <a:pt x="12" y="39"/>
                        </a:lnTo>
                        <a:cubicBezTo>
                          <a:pt x="18" y="40"/>
                          <a:pt x="25" y="41"/>
                          <a:pt x="32" y="41"/>
                        </a:cubicBezTo>
                        <a:cubicBezTo>
                          <a:pt x="46" y="41"/>
                          <a:pt x="60" y="38"/>
                          <a:pt x="73" y="32"/>
                        </a:cubicBezTo>
                        <a:lnTo>
                          <a:pt x="73" y="32"/>
                        </a:lnTo>
                        <a:lnTo>
                          <a:pt x="74" y="31"/>
                        </a:lnTo>
                        <a:cubicBezTo>
                          <a:pt x="77" y="30"/>
                          <a:pt x="79" y="28"/>
                          <a:pt x="81" y="25"/>
                        </a:cubicBezTo>
                        <a:cubicBezTo>
                          <a:pt x="82" y="22"/>
                          <a:pt x="83" y="20"/>
                          <a:pt x="83" y="17"/>
                        </a:cubicBezTo>
                        <a:cubicBezTo>
                          <a:pt x="83" y="15"/>
                          <a:pt x="82" y="11"/>
                          <a:pt x="81" y="8"/>
                        </a:cubicBezTo>
                        <a:cubicBezTo>
                          <a:pt x="79" y="5"/>
                          <a:pt x="76" y="4"/>
                          <a:pt x="74" y="2"/>
                        </a:cubicBezTo>
                        <a:cubicBezTo>
                          <a:pt x="71" y="1"/>
                          <a:pt x="69" y="0"/>
                          <a:pt x="66" y="0"/>
                        </a:cubicBezTo>
                        <a:cubicBezTo>
                          <a:pt x="65" y="0"/>
                          <a:pt x="64" y="0"/>
                          <a:pt x="63" y="0"/>
                        </a:cubicBezTo>
                        <a:lnTo>
                          <a:pt x="63" y="0"/>
                        </a:lnTo>
                        <a:cubicBezTo>
                          <a:pt x="45" y="3"/>
                          <a:pt x="27" y="7"/>
                          <a:pt x="10" y="13"/>
                        </a:cubicBezTo>
                        <a:lnTo>
                          <a:pt x="10" y="13"/>
                        </a:lnTo>
                        <a:cubicBezTo>
                          <a:pt x="9" y="13"/>
                          <a:pt x="8" y="13"/>
                          <a:pt x="7" y="14"/>
                        </a:cubicBezTo>
                        <a:cubicBezTo>
                          <a:pt x="5" y="15"/>
                          <a:pt x="3" y="17"/>
                          <a:pt x="2" y="19"/>
                        </a:cubicBezTo>
                        <a:cubicBezTo>
                          <a:pt x="1" y="21"/>
                          <a:pt x="0" y="24"/>
                          <a:pt x="0" y="26"/>
                        </a:cubicBezTo>
                        <a:cubicBezTo>
                          <a:pt x="0" y="29"/>
                          <a:pt x="1" y="31"/>
                          <a:pt x="2" y="33"/>
                        </a:cubicBezTo>
                        <a:cubicBezTo>
                          <a:pt x="3" y="35"/>
                          <a:pt x="5" y="37"/>
                          <a:pt x="7" y="38"/>
                        </a:cubicBezTo>
                        <a:cubicBezTo>
                          <a:pt x="8" y="38"/>
                          <a:pt x="9" y="39"/>
                          <a:pt x="10" y="39"/>
                        </a:cubicBezTo>
                        <a:lnTo>
                          <a:pt x="12" y="3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34" name="Google Shape;1334;p22"/>
                  <p:cNvSpPr/>
                  <p:nvPr/>
                </p:nvSpPr>
                <p:spPr>
                  <a:xfrm rot="-8100000">
                    <a:off x="10409409" y="4295570"/>
                    <a:ext cx="39616" cy="18284"/>
                  </a:xfrm>
                  <a:custGeom>
                    <a:avLst/>
                    <a:gdLst/>
                    <a:ahLst/>
                    <a:cxnLst/>
                    <a:rect l="l" t="t" r="r" b="b"/>
                    <a:pathLst>
                      <a:path w="91" h="42" extrusionOk="0">
                        <a:moveTo>
                          <a:pt x="37" y="41"/>
                        </a:moveTo>
                        <a:lnTo>
                          <a:pt x="37" y="41"/>
                        </a:lnTo>
                        <a:cubicBezTo>
                          <a:pt x="52" y="39"/>
                          <a:pt x="66" y="36"/>
                          <a:pt x="81" y="31"/>
                        </a:cubicBezTo>
                        <a:cubicBezTo>
                          <a:pt x="97" y="26"/>
                          <a:pt x="94" y="-3"/>
                          <a:pt x="76" y="0"/>
                        </a:cubicBezTo>
                        <a:lnTo>
                          <a:pt x="76" y="0"/>
                        </a:lnTo>
                        <a:cubicBezTo>
                          <a:pt x="65" y="2"/>
                          <a:pt x="54" y="2"/>
                          <a:pt x="43" y="2"/>
                        </a:cubicBezTo>
                        <a:cubicBezTo>
                          <a:pt x="40" y="2"/>
                          <a:pt x="38" y="2"/>
                          <a:pt x="36" y="2"/>
                        </a:cubicBezTo>
                        <a:lnTo>
                          <a:pt x="36" y="2"/>
                        </a:lnTo>
                        <a:cubicBezTo>
                          <a:pt x="34" y="2"/>
                          <a:pt x="32" y="2"/>
                          <a:pt x="29" y="2"/>
                        </a:cubicBezTo>
                        <a:cubicBezTo>
                          <a:pt x="22" y="2"/>
                          <a:pt x="15" y="4"/>
                          <a:pt x="9" y="7"/>
                        </a:cubicBezTo>
                        <a:cubicBezTo>
                          <a:pt x="7" y="8"/>
                          <a:pt x="6" y="9"/>
                          <a:pt x="4" y="11"/>
                        </a:cubicBezTo>
                        <a:lnTo>
                          <a:pt x="4" y="11"/>
                        </a:lnTo>
                        <a:cubicBezTo>
                          <a:pt x="3" y="11"/>
                          <a:pt x="3" y="12"/>
                          <a:pt x="2" y="14"/>
                        </a:cubicBezTo>
                        <a:cubicBezTo>
                          <a:pt x="1" y="16"/>
                          <a:pt x="0" y="19"/>
                          <a:pt x="0" y="22"/>
                        </a:cubicBezTo>
                        <a:cubicBezTo>
                          <a:pt x="0" y="25"/>
                          <a:pt x="1" y="27"/>
                          <a:pt x="2" y="30"/>
                        </a:cubicBezTo>
                        <a:lnTo>
                          <a:pt x="2" y="30"/>
                        </a:lnTo>
                        <a:cubicBezTo>
                          <a:pt x="8" y="43"/>
                          <a:pt x="25" y="43"/>
                          <a:pt x="37"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35" name="Google Shape;1335;p22"/>
                  <p:cNvSpPr/>
                  <p:nvPr/>
                </p:nvSpPr>
                <p:spPr>
                  <a:xfrm rot="-8100000">
                    <a:off x="10283238" y="4374966"/>
                    <a:ext cx="43534" cy="17414"/>
                  </a:xfrm>
                  <a:custGeom>
                    <a:avLst/>
                    <a:gdLst/>
                    <a:ahLst/>
                    <a:cxnLst/>
                    <a:rect l="l" t="t" r="r" b="b"/>
                    <a:pathLst>
                      <a:path w="100" h="40" extrusionOk="0">
                        <a:moveTo>
                          <a:pt x="86" y="40"/>
                        </a:moveTo>
                        <a:cubicBezTo>
                          <a:pt x="103" y="42"/>
                          <a:pt x="106" y="12"/>
                          <a:pt x="89" y="9"/>
                        </a:cubicBezTo>
                        <a:lnTo>
                          <a:pt x="89" y="9"/>
                        </a:lnTo>
                        <a:cubicBezTo>
                          <a:pt x="64" y="3"/>
                          <a:pt x="40" y="0"/>
                          <a:pt x="15" y="0"/>
                        </a:cubicBezTo>
                        <a:cubicBezTo>
                          <a:pt x="14" y="0"/>
                          <a:pt x="14" y="0"/>
                          <a:pt x="13" y="0"/>
                        </a:cubicBezTo>
                        <a:lnTo>
                          <a:pt x="13" y="0"/>
                        </a:lnTo>
                        <a:cubicBezTo>
                          <a:pt x="11" y="0"/>
                          <a:pt x="9" y="1"/>
                          <a:pt x="7" y="2"/>
                        </a:cubicBezTo>
                        <a:cubicBezTo>
                          <a:pt x="5" y="3"/>
                          <a:pt x="3" y="5"/>
                          <a:pt x="2" y="7"/>
                        </a:cubicBezTo>
                        <a:cubicBezTo>
                          <a:pt x="1" y="9"/>
                          <a:pt x="0" y="12"/>
                          <a:pt x="0" y="14"/>
                        </a:cubicBezTo>
                        <a:cubicBezTo>
                          <a:pt x="0" y="17"/>
                          <a:pt x="1" y="20"/>
                          <a:pt x="2" y="22"/>
                        </a:cubicBezTo>
                        <a:cubicBezTo>
                          <a:pt x="3" y="25"/>
                          <a:pt x="5" y="26"/>
                          <a:pt x="7" y="27"/>
                        </a:cubicBezTo>
                        <a:cubicBezTo>
                          <a:pt x="8" y="28"/>
                          <a:pt x="10" y="28"/>
                          <a:pt x="11" y="28"/>
                        </a:cubicBezTo>
                        <a:lnTo>
                          <a:pt x="11" y="28"/>
                        </a:lnTo>
                        <a:cubicBezTo>
                          <a:pt x="35" y="35"/>
                          <a:pt x="60" y="39"/>
                          <a:pt x="86" y="4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36" name="Google Shape;1336;p22"/>
                  <p:cNvSpPr/>
                  <p:nvPr/>
                </p:nvSpPr>
                <p:spPr>
                  <a:xfrm rot="-8100000">
                    <a:off x="10198876" y="4416209"/>
                    <a:ext cx="40487" cy="24815"/>
                  </a:xfrm>
                  <a:custGeom>
                    <a:avLst/>
                    <a:gdLst/>
                    <a:ahLst/>
                    <a:cxnLst/>
                    <a:rect l="l" t="t" r="r" b="b"/>
                    <a:pathLst>
                      <a:path w="93" h="57" extrusionOk="0">
                        <a:moveTo>
                          <a:pt x="75" y="57"/>
                        </a:moveTo>
                        <a:lnTo>
                          <a:pt x="75" y="57"/>
                        </a:lnTo>
                        <a:cubicBezTo>
                          <a:pt x="75" y="57"/>
                          <a:pt x="76" y="57"/>
                          <a:pt x="77" y="57"/>
                        </a:cubicBezTo>
                        <a:cubicBezTo>
                          <a:pt x="79" y="57"/>
                          <a:pt x="82" y="56"/>
                          <a:pt x="85" y="54"/>
                        </a:cubicBezTo>
                        <a:cubicBezTo>
                          <a:pt x="87" y="53"/>
                          <a:pt x="90" y="51"/>
                          <a:pt x="91" y="48"/>
                        </a:cubicBezTo>
                        <a:cubicBezTo>
                          <a:pt x="92" y="46"/>
                          <a:pt x="93" y="43"/>
                          <a:pt x="93" y="40"/>
                        </a:cubicBezTo>
                        <a:cubicBezTo>
                          <a:pt x="93" y="37"/>
                          <a:pt x="92" y="35"/>
                          <a:pt x="91" y="32"/>
                        </a:cubicBezTo>
                        <a:cubicBezTo>
                          <a:pt x="90" y="30"/>
                          <a:pt x="87" y="27"/>
                          <a:pt x="85" y="26"/>
                        </a:cubicBezTo>
                        <a:cubicBezTo>
                          <a:pt x="84" y="25"/>
                          <a:pt x="83" y="25"/>
                          <a:pt x="82" y="24"/>
                        </a:cubicBezTo>
                        <a:cubicBezTo>
                          <a:pt x="60" y="19"/>
                          <a:pt x="41" y="7"/>
                          <a:pt x="19" y="1"/>
                        </a:cubicBezTo>
                        <a:cubicBezTo>
                          <a:pt x="3" y="-4"/>
                          <a:pt x="-5" y="16"/>
                          <a:pt x="5" y="27"/>
                        </a:cubicBezTo>
                        <a:lnTo>
                          <a:pt x="5" y="27"/>
                        </a:lnTo>
                        <a:cubicBezTo>
                          <a:pt x="11" y="33"/>
                          <a:pt x="18" y="38"/>
                          <a:pt x="25" y="42"/>
                        </a:cubicBezTo>
                        <a:cubicBezTo>
                          <a:pt x="40" y="51"/>
                          <a:pt x="57" y="56"/>
                          <a:pt x="75" y="57"/>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37" name="Google Shape;1337;p22"/>
                  <p:cNvSpPr/>
                  <p:nvPr/>
                </p:nvSpPr>
                <p:spPr>
                  <a:xfrm rot="-8100000">
                    <a:off x="10075073" y="4497456"/>
                    <a:ext cx="38746" cy="29168"/>
                  </a:xfrm>
                  <a:custGeom>
                    <a:avLst/>
                    <a:gdLst/>
                    <a:ahLst/>
                    <a:cxnLst/>
                    <a:rect l="l" t="t" r="r" b="b"/>
                    <a:pathLst>
                      <a:path w="89" h="67" extrusionOk="0">
                        <a:moveTo>
                          <a:pt x="78" y="67"/>
                        </a:moveTo>
                        <a:lnTo>
                          <a:pt x="78" y="67"/>
                        </a:lnTo>
                        <a:cubicBezTo>
                          <a:pt x="79" y="67"/>
                          <a:pt x="80" y="67"/>
                          <a:pt x="81" y="67"/>
                        </a:cubicBezTo>
                        <a:cubicBezTo>
                          <a:pt x="83" y="67"/>
                          <a:pt x="84" y="67"/>
                          <a:pt x="85" y="66"/>
                        </a:cubicBezTo>
                        <a:cubicBezTo>
                          <a:pt x="86" y="66"/>
                          <a:pt x="87" y="64"/>
                          <a:pt x="88" y="63"/>
                        </a:cubicBezTo>
                        <a:cubicBezTo>
                          <a:pt x="89" y="62"/>
                          <a:pt x="89" y="61"/>
                          <a:pt x="89" y="59"/>
                        </a:cubicBezTo>
                        <a:cubicBezTo>
                          <a:pt x="89" y="58"/>
                          <a:pt x="89" y="56"/>
                          <a:pt x="88" y="55"/>
                        </a:cubicBezTo>
                        <a:cubicBezTo>
                          <a:pt x="87" y="54"/>
                          <a:pt x="86" y="53"/>
                          <a:pt x="85" y="52"/>
                        </a:cubicBezTo>
                        <a:cubicBezTo>
                          <a:pt x="85" y="52"/>
                          <a:pt x="84" y="52"/>
                          <a:pt x="84" y="51"/>
                        </a:cubicBezTo>
                        <a:cubicBezTo>
                          <a:pt x="60" y="37"/>
                          <a:pt x="39" y="18"/>
                          <a:pt x="15" y="2"/>
                        </a:cubicBezTo>
                        <a:cubicBezTo>
                          <a:pt x="6" y="-5"/>
                          <a:pt x="-3" y="8"/>
                          <a:pt x="1" y="17"/>
                        </a:cubicBezTo>
                        <a:lnTo>
                          <a:pt x="1" y="17"/>
                        </a:lnTo>
                        <a:cubicBezTo>
                          <a:pt x="11" y="32"/>
                          <a:pt x="24" y="44"/>
                          <a:pt x="39" y="53"/>
                        </a:cubicBezTo>
                        <a:cubicBezTo>
                          <a:pt x="51" y="60"/>
                          <a:pt x="65" y="65"/>
                          <a:pt x="78" y="67"/>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38" name="Google Shape;1338;p22"/>
                  <p:cNvSpPr/>
                  <p:nvPr/>
                </p:nvSpPr>
                <p:spPr>
                  <a:xfrm rot="-8100000">
                    <a:off x="9976277" y="4584451"/>
                    <a:ext cx="47017" cy="35263"/>
                  </a:xfrm>
                  <a:custGeom>
                    <a:avLst/>
                    <a:gdLst/>
                    <a:ahLst/>
                    <a:cxnLst/>
                    <a:rect l="l" t="t" r="r" b="b"/>
                    <a:pathLst>
                      <a:path w="108" h="81" extrusionOk="0">
                        <a:moveTo>
                          <a:pt x="88" y="81"/>
                        </a:moveTo>
                        <a:cubicBezTo>
                          <a:pt x="102" y="83"/>
                          <a:pt x="117" y="64"/>
                          <a:pt x="103" y="54"/>
                        </a:cubicBezTo>
                        <a:cubicBezTo>
                          <a:pt x="76" y="35"/>
                          <a:pt x="48" y="21"/>
                          <a:pt x="21" y="2"/>
                        </a:cubicBezTo>
                        <a:cubicBezTo>
                          <a:pt x="10" y="-6"/>
                          <a:pt x="-5" y="10"/>
                          <a:pt x="2" y="21"/>
                        </a:cubicBezTo>
                        <a:lnTo>
                          <a:pt x="2" y="21"/>
                        </a:lnTo>
                        <a:cubicBezTo>
                          <a:pt x="14" y="40"/>
                          <a:pt x="30" y="55"/>
                          <a:pt x="49" y="66"/>
                        </a:cubicBezTo>
                        <a:cubicBezTo>
                          <a:pt x="62" y="73"/>
                          <a:pt x="75" y="78"/>
                          <a:pt x="88" y="8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39" name="Google Shape;1339;p22"/>
                  <p:cNvSpPr/>
                  <p:nvPr/>
                </p:nvSpPr>
                <p:spPr>
                  <a:xfrm rot="-8100000">
                    <a:off x="9903434" y="4669011"/>
                    <a:ext cx="30474" cy="29603"/>
                  </a:xfrm>
                  <a:custGeom>
                    <a:avLst/>
                    <a:gdLst/>
                    <a:ahLst/>
                    <a:cxnLst/>
                    <a:rect l="l" t="t" r="r" b="b"/>
                    <a:pathLst>
                      <a:path w="70" h="68" extrusionOk="0">
                        <a:moveTo>
                          <a:pt x="68" y="48"/>
                        </a:moveTo>
                        <a:lnTo>
                          <a:pt x="68" y="48"/>
                        </a:lnTo>
                        <a:cubicBezTo>
                          <a:pt x="57" y="30"/>
                          <a:pt x="41" y="14"/>
                          <a:pt x="22" y="3"/>
                        </a:cubicBezTo>
                        <a:cubicBezTo>
                          <a:pt x="21" y="3"/>
                          <a:pt x="20" y="2"/>
                          <a:pt x="19" y="1"/>
                        </a:cubicBezTo>
                        <a:lnTo>
                          <a:pt x="19" y="1"/>
                        </a:lnTo>
                        <a:cubicBezTo>
                          <a:pt x="17" y="0"/>
                          <a:pt x="15" y="0"/>
                          <a:pt x="12" y="0"/>
                        </a:cubicBezTo>
                        <a:cubicBezTo>
                          <a:pt x="10" y="0"/>
                          <a:pt x="8" y="1"/>
                          <a:pt x="6" y="2"/>
                        </a:cubicBezTo>
                        <a:cubicBezTo>
                          <a:pt x="4" y="4"/>
                          <a:pt x="2" y="4"/>
                          <a:pt x="1" y="6"/>
                        </a:cubicBezTo>
                        <a:cubicBezTo>
                          <a:pt x="-1" y="8"/>
                          <a:pt x="0" y="11"/>
                          <a:pt x="0" y="13"/>
                        </a:cubicBezTo>
                        <a:cubicBezTo>
                          <a:pt x="0" y="16"/>
                          <a:pt x="-1" y="17"/>
                          <a:pt x="1" y="19"/>
                        </a:cubicBezTo>
                        <a:cubicBezTo>
                          <a:pt x="2" y="20"/>
                          <a:pt x="3" y="21"/>
                          <a:pt x="4" y="22"/>
                        </a:cubicBezTo>
                        <a:lnTo>
                          <a:pt x="4" y="22"/>
                        </a:lnTo>
                        <a:cubicBezTo>
                          <a:pt x="18" y="34"/>
                          <a:pt x="32" y="48"/>
                          <a:pt x="44" y="62"/>
                        </a:cubicBezTo>
                        <a:cubicBezTo>
                          <a:pt x="55" y="76"/>
                          <a:pt x="78" y="62"/>
                          <a:pt x="68" y="48"/>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40" name="Google Shape;1340;p22"/>
                  <p:cNvSpPr/>
                  <p:nvPr/>
                </p:nvSpPr>
                <p:spPr>
                  <a:xfrm rot="-8100000">
                    <a:off x="9855197" y="3847421"/>
                    <a:ext cx="404000" cy="735732"/>
                  </a:xfrm>
                  <a:custGeom>
                    <a:avLst/>
                    <a:gdLst/>
                    <a:ahLst/>
                    <a:cxnLst/>
                    <a:rect l="l" t="t" r="r" b="b"/>
                    <a:pathLst>
                      <a:path w="928" h="1690" extrusionOk="0">
                        <a:moveTo>
                          <a:pt x="607" y="1641"/>
                        </a:moveTo>
                        <a:lnTo>
                          <a:pt x="607" y="1641"/>
                        </a:lnTo>
                        <a:cubicBezTo>
                          <a:pt x="619" y="1635"/>
                          <a:pt x="630" y="1629"/>
                          <a:pt x="642" y="1622"/>
                        </a:cubicBezTo>
                        <a:cubicBezTo>
                          <a:pt x="728" y="1572"/>
                          <a:pt x="801" y="1499"/>
                          <a:pt x="851" y="1412"/>
                        </a:cubicBezTo>
                        <a:cubicBezTo>
                          <a:pt x="902" y="1325"/>
                          <a:pt x="928" y="1226"/>
                          <a:pt x="928" y="1125"/>
                        </a:cubicBezTo>
                        <a:cubicBezTo>
                          <a:pt x="928" y="1070"/>
                          <a:pt x="920" y="1014"/>
                          <a:pt x="904" y="961"/>
                        </a:cubicBezTo>
                        <a:cubicBezTo>
                          <a:pt x="853" y="781"/>
                          <a:pt x="738" y="618"/>
                          <a:pt x="637" y="464"/>
                        </a:cubicBezTo>
                        <a:lnTo>
                          <a:pt x="637" y="464"/>
                        </a:lnTo>
                        <a:cubicBezTo>
                          <a:pt x="570" y="365"/>
                          <a:pt x="494" y="273"/>
                          <a:pt x="409" y="189"/>
                        </a:cubicBezTo>
                        <a:lnTo>
                          <a:pt x="409" y="189"/>
                        </a:lnTo>
                        <a:cubicBezTo>
                          <a:pt x="362" y="138"/>
                          <a:pt x="312" y="90"/>
                          <a:pt x="259" y="45"/>
                        </a:cubicBezTo>
                        <a:cubicBezTo>
                          <a:pt x="249" y="37"/>
                          <a:pt x="148" y="-41"/>
                          <a:pt x="167" y="27"/>
                        </a:cubicBezTo>
                        <a:cubicBezTo>
                          <a:pt x="227" y="245"/>
                          <a:pt x="200" y="483"/>
                          <a:pt x="149" y="700"/>
                        </a:cubicBezTo>
                        <a:cubicBezTo>
                          <a:pt x="99" y="908"/>
                          <a:pt x="-16" y="1112"/>
                          <a:pt x="2" y="1331"/>
                        </a:cubicBezTo>
                        <a:cubicBezTo>
                          <a:pt x="26" y="1638"/>
                          <a:pt x="348" y="1771"/>
                          <a:pt x="608" y="1640"/>
                        </a:cubicBezTo>
                        <a:lnTo>
                          <a:pt x="607" y="1641"/>
                        </a:lnTo>
                        <a:moveTo>
                          <a:pt x="146" y="930"/>
                        </a:moveTo>
                        <a:cubicBezTo>
                          <a:pt x="238" y="658"/>
                          <a:pt x="295" y="369"/>
                          <a:pt x="229" y="87"/>
                        </a:cubicBezTo>
                        <a:cubicBezTo>
                          <a:pt x="249" y="100"/>
                          <a:pt x="269" y="114"/>
                          <a:pt x="288" y="128"/>
                        </a:cubicBezTo>
                        <a:lnTo>
                          <a:pt x="288" y="128"/>
                        </a:lnTo>
                        <a:cubicBezTo>
                          <a:pt x="307" y="150"/>
                          <a:pt x="329" y="170"/>
                          <a:pt x="351" y="189"/>
                        </a:cubicBezTo>
                        <a:lnTo>
                          <a:pt x="351" y="189"/>
                        </a:lnTo>
                        <a:cubicBezTo>
                          <a:pt x="352" y="190"/>
                          <a:pt x="351" y="190"/>
                          <a:pt x="353" y="191"/>
                        </a:cubicBezTo>
                        <a:cubicBezTo>
                          <a:pt x="354" y="192"/>
                          <a:pt x="358" y="193"/>
                          <a:pt x="360" y="193"/>
                        </a:cubicBezTo>
                        <a:cubicBezTo>
                          <a:pt x="361" y="193"/>
                          <a:pt x="362" y="192"/>
                          <a:pt x="363" y="192"/>
                        </a:cubicBezTo>
                        <a:lnTo>
                          <a:pt x="363" y="192"/>
                        </a:lnTo>
                        <a:cubicBezTo>
                          <a:pt x="443" y="271"/>
                          <a:pt x="514" y="359"/>
                          <a:pt x="574" y="454"/>
                        </a:cubicBezTo>
                        <a:lnTo>
                          <a:pt x="574" y="454"/>
                        </a:lnTo>
                        <a:cubicBezTo>
                          <a:pt x="619" y="519"/>
                          <a:pt x="661" y="586"/>
                          <a:pt x="701" y="654"/>
                        </a:cubicBezTo>
                        <a:cubicBezTo>
                          <a:pt x="747" y="735"/>
                          <a:pt x="790" y="817"/>
                          <a:pt x="827" y="901"/>
                        </a:cubicBezTo>
                        <a:cubicBezTo>
                          <a:pt x="950" y="1184"/>
                          <a:pt x="827" y="1506"/>
                          <a:pt x="533" y="1613"/>
                        </a:cubicBezTo>
                        <a:cubicBezTo>
                          <a:pt x="374" y="1671"/>
                          <a:pt x="203" y="1630"/>
                          <a:pt x="112" y="1485"/>
                        </a:cubicBezTo>
                        <a:cubicBezTo>
                          <a:pt x="4" y="1314"/>
                          <a:pt x="89" y="1102"/>
                          <a:pt x="147" y="930"/>
                        </a:cubicBezTo>
                        <a:lnTo>
                          <a:pt x="146" y="930"/>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41" name="Google Shape;1341;p22"/>
                  <p:cNvSpPr/>
                  <p:nvPr/>
                </p:nvSpPr>
                <p:spPr>
                  <a:xfrm rot="-8100000">
                    <a:off x="9902810" y="4343900"/>
                    <a:ext cx="50500" cy="61384"/>
                  </a:xfrm>
                  <a:custGeom>
                    <a:avLst/>
                    <a:gdLst/>
                    <a:ahLst/>
                    <a:cxnLst/>
                    <a:rect l="l" t="t" r="r" b="b"/>
                    <a:pathLst>
                      <a:path w="116" h="141" extrusionOk="0">
                        <a:moveTo>
                          <a:pt x="115" y="123"/>
                        </a:moveTo>
                        <a:lnTo>
                          <a:pt x="115" y="123"/>
                        </a:lnTo>
                        <a:cubicBezTo>
                          <a:pt x="87" y="81"/>
                          <a:pt x="56" y="42"/>
                          <a:pt x="23" y="4"/>
                        </a:cubicBezTo>
                        <a:cubicBezTo>
                          <a:pt x="13" y="-7"/>
                          <a:pt x="-6" y="8"/>
                          <a:pt x="3" y="20"/>
                        </a:cubicBezTo>
                        <a:lnTo>
                          <a:pt x="3" y="20"/>
                        </a:lnTo>
                        <a:cubicBezTo>
                          <a:pt x="31" y="61"/>
                          <a:pt x="62" y="101"/>
                          <a:pt x="96" y="138"/>
                        </a:cubicBezTo>
                        <a:lnTo>
                          <a:pt x="96" y="138"/>
                        </a:lnTo>
                        <a:cubicBezTo>
                          <a:pt x="96" y="138"/>
                          <a:pt x="97" y="139"/>
                          <a:pt x="98" y="139"/>
                        </a:cubicBezTo>
                        <a:cubicBezTo>
                          <a:pt x="100" y="141"/>
                          <a:pt x="102" y="141"/>
                          <a:pt x="104" y="141"/>
                        </a:cubicBezTo>
                        <a:cubicBezTo>
                          <a:pt x="106" y="141"/>
                          <a:pt x="108" y="141"/>
                          <a:pt x="110" y="139"/>
                        </a:cubicBezTo>
                        <a:cubicBezTo>
                          <a:pt x="112" y="138"/>
                          <a:pt x="114" y="137"/>
                          <a:pt x="115" y="135"/>
                        </a:cubicBezTo>
                        <a:cubicBezTo>
                          <a:pt x="116" y="133"/>
                          <a:pt x="116" y="131"/>
                          <a:pt x="116" y="129"/>
                        </a:cubicBezTo>
                        <a:cubicBezTo>
                          <a:pt x="116" y="127"/>
                          <a:pt x="116" y="125"/>
                          <a:pt x="115" y="123"/>
                        </a:cubicBezTo>
                        <a:close/>
                      </a:path>
                    </a:pathLst>
                  </a:custGeom>
                  <a:solidFill>
                    <a:schemeClr val="lt1"/>
                  </a:solidFill>
                  <a:ln>
                    <a:noFill/>
                  </a:ln>
                </p:spPr>
                <p:txBody>
                  <a:bodyPr spcFirstLastPara="1" wrap="square" lIns="90000" tIns="5750" rIns="90000" bIns="575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42" name="Google Shape;1342;p22"/>
                  <p:cNvSpPr/>
                  <p:nvPr/>
                </p:nvSpPr>
                <p:spPr>
                  <a:xfrm rot="-8100000">
                    <a:off x="9925522" y="4226079"/>
                    <a:ext cx="45711" cy="51371"/>
                  </a:xfrm>
                  <a:custGeom>
                    <a:avLst/>
                    <a:gdLst/>
                    <a:ahLst/>
                    <a:cxnLst/>
                    <a:rect l="l" t="t" r="r" b="b"/>
                    <a:pathLst>
                      <a:path w="105" h="118" extrusionOk="0">
                        <a:moveTo>
                          <a:pt x="103" y="96"/>
                        </a:moveTo>
                        <a:cubicBezTo>
                          <a:pt x="79" y="61"/>
                          <a:pt x="60" y="24"/>
                          <a:pt x="21" y="2"/>
                        </a:cubicBezTo>
                        <a:cubicBezTo>
                          <a:pt x="6" y="-7"/>
                          <a:pt x="-5" y="13"/>
                          <a:pt x="4" y="26"/>
                        </a:cubicBezTo>
                        <a:lnTo>
                          <a:pt x="4" y="26"/>
                        </a:lnTo>
                        <a:cubicBezTo>
                          <a:pt x="28" y="57"/>
                          <a:pt x="53" y="86"/>
                          <a:pt x="80" y="114"/>
                        </a:cubicBezTo>
                        <a:cubicBezTo>
                          <a:pt x="92" y="125"/>
                          <a:pt x="112" y="110"/>
                          <a:pt x="103" y="9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43" name="Google Shape;1343;p22"/>
                  <p:cNvSpPr/>
                  <p:nvPr/>
                </p:nvSpPr>
                <p:spPr>
                  <a:xfrm rot="-8100000">
                    <a:off x="9978423" y="4085370"/>
                    <a:ext cx="36569" cy="63125"/>
                  </a:xfrm>
                  <a:custGeom>
                    <a:avLst/>
                    <a:gdLst/>
                    <a:ahLst/>
                    <a:cxnLst/>
                    <a:rect l="l" t="t" r="r" b="b"/>
                    <a:pathLst>
                      <a:path w="84" h="145" extrusionOk="0">
                        <a:moveTo>
                          <a:pt x="82" y="121"/>
                        </a:moveTo>
                        <a:lnTo>
                          <a:pt x="82" y="121"/>
                        </a:lnTo>
                        <a:cubicBezTo>
                          <a:pt x="62" y="85"/>
                          <a:pt x="46" y="48"/>
                          <a:pt x="32" y="10"/>
                        </a:cubicBezTo>
                        <a:lnTo>
                          <a:pt x="32" y="10"/>
                        </a:lnTo>
                        <a:cubicBezTo>
                          <a:pt x="31" y="9"/>
                          <a:pt x="31" y="9"/>
                          <a:pt x="31" y="8"/>
                        </a:cubicBezTo>
                        <a:cubicBezTo>
                          <a:pt x="29" y="6"/>
                          <a:pt x="27" y="4"/>
                          <a:pt x="25" y="2"/>
                        </a:cubicBezTo>
                        <a:cubicBezTo>
                          <a:pt x="22" y="1"/>
                          <a:pt x="19" y="0"/>
                          <a:pt x="16" y="0"/>
                        </a:cubicBezTo>
                        <a:cubicBezTo>
                          <a:pt x="13" y="0"/>
                          <a:pt x="10" y="1"/>
                          <a:pt x="8" y="2"/>
                        </a:cubicBezTo>
                        <a:cubicBezTo>
                          <a:pt x="5" y="4"/>
                          <a:pt x="3" y="6"/>
                          <a:pt x="2" y="8"/>
                        </a:cubicBezTo>
                        <a:cubicBezTo>
                          <a:pt x="0" y="11"/>
                          <a:pt x="0" y="14"/>
                          <a:pt x="0" y="17"/>
                        </a:cubicBezTo>
                        <a:cubicBezTo>
                          <a:pt x="0" y="18"/>
                          <a:pt x="0" y="19"/>
                          <a:pt x="0" y="20"/>
                        </a:cubicBezTo>
                        <a:cubicBezTo>
                          <a:pt x="10" y="61"/>
                          <a:pt x="22" y="113"/>
                          <a:pt x="58" y="141"/>
                        </a:cubicBezTo>
                        <a:lnTo>
                          <a:pt x="58" y="141"/>
                        </a:lnTo>
                        <a:cubicBezTo>
                          <a:pt x="59" y="141"/>
                          <a:pt x="59" y="142"/>
                          <a:pt x="61" y="143"/>
                        </a:cubicBezTo>
                        <a:cubicBezTo>
                          <a:pt x="62" y="144"/>
                          <a:pt x="66" y="145"/>
                          <a:pt x="69" y="145"/>
                        </a:cubicBezTo>
                        <a:cubicBezTo>
                          <a:pt x="71" y="145"/>
                          <a:pt x="73" y="144"/>
                          <a:pt x="76" y="143"/>
                        </a:cubicBezTo>
                        <a:cubicBezTo>
                          <a:pt x="78" y="142"/>
                          <a:pt x="81" y="140"/>
                          <a:pt x="82" y="137"/>
                        </a:cubicBezTo>
                        <a:cubicBezTo>
                          <a:pt x="83" y="135"/>
                          <a:pt x="84" y="133"/>
                          <a:pt x="84" y="130"/>
                        </a:cubicBezTo>
                        <a:cubicBezTo>
                          <a:pt x="84" y="128"/>
                          <a:pt x="83" y="124"/>
                          <a:pt x="82" y="122"/>
                        </a:cubicBezTo>
                        <a:lnTo>
                          <a:pt x="82" y="121"/>
                        </a:lnTo>
                        <a:close/>
                      </a:path>
                    </a:pathLst>
                  </a:custGeom>
                  <a:solidFill>
                    <a:schemeClr val="lt1"/>
                  </a:solidFill>
                  <a:ln>
                    <a:noFill/>
                  </a:ln>
                </p:spPr>
                <p:txBody>
                  <a:bodyPr spcFirstLastPara="1" wrap="square" lIns="90000" tIns="7200" rIns="90000" bIns="72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44" name="Google Shape;1344;p22"/>
                  <p:cNvSpPr/>
                  <p:nvPr/>
                </p:nvSpPr>
                <p:spPr>
                  <a:xfrm rot="-8100000">
                    <a:off x="10044372" y="3992080"/>
                    <a:ext cx="16108" cy="60078"/>
                  </a:xfrm>
                  <a:custGeom>
                    <a:avLst/>
                    <a:gdLst/>
                    <a:ahLst/>
                    <a:cxnLst/>
                    <a:rect l="l" t="t" r="r" b="b"/>
                    <a:pathLst>
                      <a:path w="37" h="138" extrusionOk="0">
                        <a:moveTo>
                          <a:pt x="21" y="132"/>
                        </a:moveTo>
                        <a:lnTo>
                          <a:pt x="21" y="132"/>
                        </a:lnTo>
                        <a:cubicBezTo>
                          <a:pt x="32" y="110"/>
                          <a:pt x="37" y="85"/>
                          <a:pt x="37" y="60"/>
                        </a:cubicBezTo>
                        <a:cubicBezTo>
                          <a:pt x="37" y="43"/>
                          <a:pt x="35" y="26"/>
                          <a:pt x="29" y="10"/>
                        </a:cubicBezTo>
                        <a:lnTo>
                          <a:pt x="29" y="10"/>
                        </a:lnTo>
                        <a:cubicBezTo>
                          <a:pt x="29" y="9"/>
                          <a:pt x="28" y="8"/>
                          <a:pt x="28" y="7"/>
                        </a:cubicBezTo>
                        <a:cubicBezTo>
                          <a:pt x="26" y="5"/>
                          <a:pt x="25" y="4"/>
                          <a:pt x="23" y="2"/>
                        </a:cubicBezTo>
                        <a:cubicBezTo>
                          <a:pt x="20" y="1"/>
                          <a:pt x="17" y="0"/>
                          <a:pt x="15" y="0"/>
                        </a:cubicBezTo>
                        <a:cubicBezTo>
                          <a:pt x="12" y="0"/>
                          <a:pt x="10" y="1"/>
                          <a:pt x="8" y="2"/>
                        </a:cubicBezTo>
                        <a:cubicBezTo>
                          <a:pt x="5" y="4"/>
                          <a:pt x="3" y="5"/>
                          <a:pt x="2" y="7"/>
                        </a:cubicBezTo>
                        <a:cubicBezTo>
                          <a:pt x="1" y="9"/>
                          <a:pt x="0" y="12"/>
                          <a:pt x="0" y="15"/>
                        </a:cubicBezTo>
                        <a:cubicBezTo>
                          <a:pt x="0" y="16"/>
                          <a:pt x="0" y="17"/>
                          <a:pt x="1" y="18"/>
                        </a:cubicBezTo>
                        <a:lnTo>
                          <a:pt x="1" y="18"/>
                        </a:lnTo>
                        <a:cubicBezTo>
                          <a:pt x="3" y="36"/>
                          <a:pt x="5" y="54"/>
                          <a:pt x="5" y="71"/>
                        </a:cubicBezTo>
                        <a:cubicBezTo>
                          <a:pt x="5" y="89"/>
                          <a:pt x="3" y="107"/>
                          <a:pt x="1" y="124"/>
                        </a:cubicBezTo>
                        <a:cubicBezTo>
                          <a:pt x="1" y="135"/>
                          <a:pt x="15" y="144"/>
                          <a:pt x="21" y="132"/>
                        </a:cubicBezTo>
                        <a:close/>
                      </a:path>
                    </a:pathLst>
                  </a:custGeom>
                  <a:solidFill>
                    <a:schemeClr val="lt1"/>
                  </a:solidFill>
                  <a:ln>
                    <a:noFill/>
                  </a:ln>
                </p:spPr>
                <p:txBody>
                  <a:bodyPr spcFirstLastPara="1" wrap="square" lIns="90000" tIns="4675" rIns="90000" bIns="4675"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45" name="Google Shape;1345;p22"/>
                  <p:cNvSpPr/>
                  <p:nvPr/>
                </p:nvSpPr>
                <p:spPr>
                  <a:xfrm rot="-8100000">
                    <a:off x="10141236" y="3944451"/>
                    <a:ext cx="43099" cy="55289"/>
                  </a:xfrm>
                  <a:custGeom>
                    <a:avLst/>
                    <a:gdLst/>
                    <a:ahLst/>
                    <a:cxnLst/>
                    <a:rect l="l" t="t" r="r" b="b"/>
                    <a:pathLst>
                      <a:path w="99" h="127" extrusionOk="0">
                        <a:moveTo>
                          <a:pt x="17" y="125"/>
                        </a:moveTo>
                        <a:lnTo>
                          <a:pt x="17" y="125"/>
                        </a:lnTo>
                        <a:cubicBezTo>
                          <a:pt x="43" y="106"/>
                          <a:pt x="65" y="81"/>
                          <a:pt x="82" y="53"/>
                        </a:cubicBezTo>
                        <a:cubicBezTo>
                          <a:pt x="88" y="42"/>
                          <a:pt x="93" y="31"/>
                          <a:pt x="98" y="19"/>
                        </a:cubicBezTo>
                        <a:cubicBezTo>
                          <a:pt x="104" y="4"/>
                          <a:pt x="82" y="-9"/>
                          <a:pt x="75" y="7"/>
                        </a:cubicBezTo>
                        <a:lnTo>
                          <a:pt x="75" y="7"/>
                        </a:lnTo>
                        <a:cubicBezTo>
                          <a:pt x="70" y="16"/>
                          <a:pt x="66" y="24"/>
                          <a:pt x="61" y="33"/>
                        </a:cubicBezTo>
                        <a:cubicBezTo>
                          <a:pt x="45" y="60"/>
                          <a:pt x="26" y="86"/>
                          <a:pt x="4" y="108"/>
                        </a:cubicBezTo>
                        <a:cubicBezTo>
                          <a:pt x="-5" y="117"/>
                          <a:pt x="7" y="132"/>
                          <a:pt x="17" y="125"/>
                        </a:cubicBezTo>
                        <a:close/>
                      </a:path>
                    </a:pathLst>
                  </a:custGeom>
                  <a:solidFill>
                    <a:schemeClr val="lt1"/>
                  </a:solidFill>
                  <a:ln>
                    <a:noFill/>
                  </a:ln>
                </p:spPr>
                <p:txBody>
                  <a:bodyPr spcFirstLastPara="1" wrap="square" lIns="90000" tIns="700" rIns="90000" bIns="7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46" name="Google Shape;1346;p22"/>
                  <p:cNvSpPr/>
                  <p:nvPr/>
                </p:nvSpPr>
                <p:spPr>
                  <a:xfrm rot="-8100000">
                    <a:off x="10258801" y="3990659"/>
                    <a:ext cx="54853" cy="18284"/>
                  </a:xfrm>
                  <a:custGeom>
                    <a:avLst/>
                    <a:gdLst/>
                    <a:ahLst/>
                    <a:cxnLst/>
                    <a:rect l="l" t="t" r="r" b="b"/>
                    <a:pathLst>
                      <a:path w="126" h="42" extrusionOk="0">
                        <a:moveTo>
                          <a:pt x="9" y="37"/>
                        </a:moveTo>
                        <a:lnTo>
                          <a:pt x="9" y="37"/>
                        </a:lnTo>
                        <a:cubicBezTo>
                          <a:pt x="22" y="41"/>
                          <a:pt x="36" y="42"/>
                          <a:pt x="50" y="42"/>
                        </a:cubicBezTo>
                        <a:cubicBezTo>
                          <a:pt x="73" y="42"/>
                          <a:pt x="96" y="37"/>
                          <a:pt x="117" y="27"/>
                        </a:cubicBezTo>
                        <a:cubicBezTo>
                          <a:pt x="133" y="21"/>
                          <a:pt x="126" y="-5"/>
                          <a:pt x="109" y="1"/>
                        </a:cubicBezTo>
                        <a:lnTo>
                          <a:pt x="109" y="1"/>
                        </a:lnTo>
                        <a:cubicBezTo>
                          <a:pt x="83" y="10"/>
                          <a:pt x="56" y="15"/>
                          <a:pt x="28" y="15"/>
                        </a:cubicBezTo>
                        <a:cubicBezTo>
                          <a:pt x="22" y="15"/>
                          <a:pt x="17" y="15"/>
                          <a:pt x="11" y="15"/>
                        </a:cubicBezTo>
                        <a:cubicBezTo>
                          <a:pt x="-2" y="15"/>
                          <a:pt x="-3" y="34"/>
                          <a:pt x="9" y="37"/>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47" name="Google Shape;1347;p22"/>
                  <p:cNvSpPr/>
                  <p:nvPr/>
                </p:nvSpPr>
                <p:spPr>
                  <a:xfrm rot="-8100000">
                    <a:off x="10315695" y="4087194"/>
                    <a:ext cx="35263" cy="37004"/>
                  </a:xfrm>
                  <a:custGeom>
                    <a:avLst/>
                    <a:gdLst/>
                    <a:ahLst/>
                    <a:cxnLst/>
                    <a:rect l="l" t="t" r="r" b="b"/>
                    <a:pathLst>
                      <a:path w="81" h="85" extrusionOk="0">
                        <a:moveTo>
                          <a:pt x="74" y="56"/>
                        </a:moveTo>
                        <a:lnTo>
                          <a:pt x="74" y="56"/>
                        </a:lnTo>
                        <a:cubicBezTo>
                          <a:pt x="54" y="43"/>
                          <a:pt x="36" y="26"/>
                          <a:pt x="23" y="5"/>
                        </a:cubicBezTo>
                        <a:cubicBezTo>
                          <a:pt x="15" y="-6"/>
                          <a:pt x="-4" y="1"/>
                          <a:pt x="1" y="15"/>
                        </a:cubicBezTo>
                        <a:lnTo>
                          <a:pt x="1" y="15"/>
                        </a:lnTo>
                        <a:cubicBezTo>
                          <a:pt x="3" y="21"/>
                          <a:pt x="6" y="28"/>
                          <a:pt x="10" y="34"/>
                        </a:cubicBezTo>
                        <a:cubicBezTo>
                          <a:pt x="21" y="54"/>
                          <a:pt x="38" y="70"/>
                          <a:pt x="57" y="81"/>
                        </a:cubicBezTo>
                        <a:cubicBezTo>
                          <a:pt x="58" y="82"/>
                          <a:pt x="59" y="82"/>
                          <a:pt x="60" y="83"/>
                        </a:cubicBezTo>
                        <a:cubicBezTo>
                          <a:pt x="76" y="93"/>
                          <a:pt x="91" y="66"/>
                          <a:pt x="74" y="5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48" name="Google Shape;1348;p22"/>
                  <p:cNvSpPr/>
                  <p:nvPr/>
                </p:nvSpPr>
                <p:spPr>
                  <a:xfrm rot="-8100000">
                    <a:off x="10263263" y="4159187"/>
                    <a:ext cx="24379" cy="63560"/>
                  </a:xfrm>
                  <a:custGeom>
                    <a:avLst/>
                    <a:gdLst/>
                    <a:ahLst/>
                    <a:cxnLst/>
                    <a:rect l="l" t="t" r="r" b="b"/>
                    <a:pathLst>
                      <a:path w="56" h="146" extrusionOk="0">
                        <a:moveTo>
                          <a:pt x="39" y="127"/>
                        </a:moveTo>
                        <a:lnTo>
                          <a:pt x="39" y="127"/>
                        </a:lnTo>
                        <a:cubicBezTo>
                          <a:pt x="42" y="90"/>
                          <a:pt x="48" y="54"/>
                          <a:pt x="56" y="19"/>
                        </a:cubicBezTo>
                        <a:cubicBezTo>
                          <a:pt x="60" y="2"/>
                          <a:pt x="36" y="-8"/>
                          <a:pt x="28" y="8"/>
                        </a:cubicBezTo>
                        <a:lnTo>
                          <a:pt x="28" y="8"/>
                        </a:lnTo>
                        <a:cubicBezTo>
                          <a:pt x="10" y="45"/>
                          <a:pt x="0" y="86"/>
                          <a:pt x="0" y="127"/>
                        </a:cubicBezTo>
                        <a:lnTo>
                          <a:pt x="0" y="128"/>
                        </a:lnTo>
                        <a:cubicBezTo>
                          <a:pt x="0" y="154"/>
                          <a:pt x="37" y="151"/>
                          <a:pt x="39" y="128"/>
                        </a:cubicBezTo>
                        <a:lnTo>
                          <a:pt x="39" y="127"/>
                        </a:lnTo>
                        <a:close/>
                      </a:path>
                    </a:pathLst>
                  </a:custGeom>
                  <a:solidFill>
                    <a:schemeClr val="lt1"/>
                  </a:solidFill>
                  <a:ln>
                    <a:noFill/>
                  </a:ln>
                </p:spPr>
                <p:txBody>
                  <a:bodyPr spcFirstLastPara="1" wrap="square" lIns="90000" tIns="7550" rIns="90000" bIns="755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49" name="Google Shape;1349;p22"/>
                  <p:cNvSpPr/>
                  <p:nvPr/>
                </p:nvSpPr>
                <p:spPr>
                  <a:xfrm rot="-8100000">
                    <a:off x="10135171" y="4227786"/>
                    <a:ext cx="30909" cy="67043"/>
                  </a:xfrm>
                  <a:custGeom>
                    <a:avLst/>
                    <a:gdLst/>
                    <a:ahLst/>
                    <a:cxnLst/>
                    <a:rect l="l" t="t" r="r" b="b"/>
                    <a:pathLst>
                      <a:path w="71" h="154" extrusionOk="0">
                        <a:moveTo>
                          <a:pt x="6" y="153"/>
                        </a:moveTo>
                        <a:cubicBezTo>
                          <a:pt x="49" y="122"/>
                          <a:pt x="57" y="58"/>
                          <a:pt x="71" y="11"/>
                        </a:cubicBezTo>
                        <a:lnTo>
                          <a:pt x="71" y="11"/>
                        </a:lnTo>
                        <a:cubicBezTo>
                          <a:pt x="71" y="10"/>
                          <a:pt x="71" y="10"/>
                          <a:pt x="71" y="9"/>
                        </a:cubicBezTo>
                        <a:cubicBezTo>
                          <a:pt x="71" y="8"/>
                          <a:pt x="69" y="6"/>
                          <a:pt x="69" y="4"/>
                        </a:cubicBezTo>
                        <a:cubicBezTo>
                          <a:pt x="68" y="3"/>
                          <a:pt x="67" y="2"/>
                          <a:pt x="66" y="1"/>
                        </a:cubicBezTo>
                        <a:cubicBezTo>
                          <a:pt x="65" y="0"/>
                          <a:pt x="62" y="0"/>
                          <a:pt x="61" y="0"/>
                        </a:cubicBezTo>
                        <a:cubicBezTo>
                          <a:pt x="59" y="0"/>
                          <a:pt x="57" y="0"/>
                          <a:pt x="56" y="1"/>
                        </a:cubicBezTo>
                        <a:cubicBezTo>
                          <a:pt x="54" y="2"/>
                          <a:pt x="54" y="3"/>
                          <a:pt x="53" y="4"/>
                        </a:cubicBezTo>
                        <a:lnTo>
                          <a:pt x="53" y="4"/>
                        </a:lnTo>
                        <a:cubicBezTo>
                          <a:pt x="30" y="50"/>
                          <a:pt x="12" y="99"/>
                          <a:pt x="0" y="149"/>
                        </a:cubicBezTo>
                        <a:cubicBezTo>
                          <a:pt x="0" y="152"/>
                          <a:pt x="3" y="155"/>
                          <a:pt x="6" y="153"/>
                        </a:cubicBezTo>
                        <a:close/>
                      </a:path>
                    </a:pathLst>
                  </a:custGeom>
                  <a:solidFill>
                    <a:schemeClr val="lt1"/>
                  </a:solidFill>
                  <a:ln>
                    <a:noFill/>
                  </a:ln>
                </p:spPr>
                <p:txBody>
                  <a:bodyPr spcFirstLastPara="1" wrap="square" lIns="90000" tIns="10425" rIns="90000" bIns="10425"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50" name="Google Shape;1350;p22"/>
                  <p:cNvSpPr/>
                  <p:nvPr/>
                </p:nvSpPr>
                <p:spPr>
                  <a:xfrm rot="-8100000">
                    <a:off x="10035069" y="4286176"/>
                    <a:ext cx="11319" cy="56159"/>
                  </a:xfrm>
                  <a:custGeom>
                    <a:avLst/>
                    <a:gdLst/>
                    <a:ahLst/>
                    <a:cxnLst/>
                    <a:rect l="l" t="t" r="r" b="b"/>
                    <a:pathLst>
                      <a:path w="26" h="129" extrusionOk="0">
                        <a:moveTo>
                          <a:pt x="17" y="125"/>
                        </a:moveTo>
                        <a:lnTo>
                          <a:pt x="17" y="125"/>
                        </a:lnTo>
                        <a:cubicBezTo>
                          <a:pt x="23" y="95"/>
                          <a:pt x="26" y="65"/>
                          <a:pt x="26" y="34"/>
                        </a:cubicBezTo>
                        <a:cubicBezTo>
                          <a:pt x="26" y="26"/>
                          <a:pt x="26" y="18"/>
                          <a:pt x="25" y="10"/>
                        </a:cubicBezTo>
                        <a:cubicBezTo>
                          <a:pt x="25" y="-1"/>
                          <a:pt x="6" y="-4"/>
                          <a:pt x="4" y="8"/>
                        </a:cubicBezTo>
                        <a:lnTo>
                          <a:pt x="4" y="8"/>
                        </a:lnTo>
                        <a:cubicBezTo>
                          <a:pt x="2" y="27"/>
                          <a:pt x="0" y="47"/>
                          <a:pt x="0" y="66"/>
                        </a:cubicBezTo>
                        <a:cubicBezTo>
                          <a:pt x="0" y="85"/>
                          <a:pt x="2" y="104"/>
                          <a:pt x="4" y="124"/>
                        </a:cubicBezTo>
                        <a:cubicBezTo>
                          <a:pt x="4" y="130"/>
                          <a:pt x="15" y="132"/>
                          <a:pt x="16" y="124"/>
                        </a:cubicBezTo>
                        <a:lnTo>
                          <a:pt x="17" y="125"/>
                        </a:lnTo>
                        <a:close/>
                      </a:path>
                    </a:pathLst>
                  </a:custGeom>
                  <a:solidFill>
                    <a:schemeClr val="lt1"/>
                  </a:solidFill>
                  <a:ln>
                    <a:noFill/>
                  </a:ln>
                </p:spPr>
                <p:txBody>
                  <a:bodyPr spcFirstLastPara="1" wrap="square" lIns="90000" tIns="1425" rIns="90000" bIns="1425"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51" name="Google Shape;1351;p22"/>
                  <p:cNvSpPr/>
                  <p:nvPr/>
                </p:nvSpPr>
                <p:spPr>
                  <a:xfrm rot="-8100000">
                    <a:off x="9968825" y="4362006"/>
                    <a:ext cx="16978" cy="41793"/>
                  </a:xfrm>
                  <a:custGeom>
                    <a:avLst/>
                    <a:gdLst/>
                    <a:ahLst/>
                    <a:cxnLst/>
                    <a:rect l="l" t="t" r="r" b="b"/>
                    <a:pathLst>
                      <a:path w="39" h="96" extrusionOk="0">
                        <a:moveTo>
                          <a:pt x="39" y="76"/>
                        </a:moveTo>
                        <a:lnTo>
                          <a:pt x="39" y="76"/>
                        </a:lnTo>
                        <a:cubicBezTo>
                          <a:pt x="37" y="66"/>
                          <a:pt x="35" y="55"/>
                          <a:pt x="35" y="44"/>
                        </a:cubicBezTo>
                        <a:cubicBezTo>
                          <a:pt x="35" y="34"/>
                          <a:pt x="34" y="23"/>
                          <a:pt x="34" y="13"/>
                        </a:cubicBezTo>
                        <a:lnTo>
                          <a:pt x="34" y="13"/>
                        </a:lnTo>
                        <a:cubicBezTo>
                          <a:pt x="34" y="11"/>
                          <a:pt x="33" y="9"/>
                          <a:pt x="32" y="7"/>
                        </a:cubicBezTo>
                        <a:cubicBezTo>
                          <a:pt x="31" y="5"/>
                          <a:pt x="29" y="3"/>
                          <a:pt x="28" y="2"/>
                        </a:cubicBezTo>
                        <a:cubicBezTo>
                          <a:pt x="26" y="1"/>
                          <a:pt x="23" y="0"/>
                          <a:pt x="21" y="0"/>
                        </a:cubicBezTo>
                        <a:cubicBezTo>
                          <a:pt x="19" y="0"/>
                          <a:pt x="17" y="1"/>
                          <a:pt x="15" y="2"/>
                        </a:cubicBezTo>
                        <a:cubicBezTo>
                          <a:pt x="13" y="3"/>
                          <a:pt x="11" y="5"/>
                          <a:pt x="10" y="7"/>
                        </a:cubicBezTo>
                        <a:lnTo>
                          <a:pt x="10" y="7"/>
                        </a:lnTo>
                        <a:lnTo>
                          <a:pt x="10" y="7"/>
                        </a:lnTo>
                        <a:cubicBezTo>
                          <a:pt x="4" y="19"/>
                          <a:pt x="0" y="32"/>
                          <a:pt x="0" y="45"/>
                        </a:cubicBezTo>
                        <a:lnTo>
                          <a:pt x="0" y="45"/>
                        </a:lnTo>
                        <a:cubicBezTo>
                          <a:pt x="0" y="59"/>
                          <a:pt x="2" y="73"/>
                          <a:pt x="6" y="86"/>
                        </a:cubicBezTo>
                        <a:lnTo>
                          <a:pt x="6" y="86"/>
                        </a:lnTo>
                        <a:cubicBezTo>
                          <a:pt x="7" y="86"/>
                          <a:pt x="6" y="87"/>
                          <a:pt x="7" y="88"/>
                        </a:cubicBezTo>
                        <a:cubicBezTo>
                          <a:pt x="8" y="91"/>
                          <a:pt x="11" y="93"/>
                          <a:pt x="14" y="94"/>
                        </a:cubicBezTo>
                        <a:cubicBezTo>
                          <a:pt x="16" y="96"/>
                          <a:pt x="19" y="96"/>
                          <a:pt x="22" y="96"/>
                        </a:cubicBezTo>
                        <a:cubicBezTo>
                          <a:pt x="25" y="96"/>
                          <a:pt x="28" y="96"/>
                          <a:pt x="31" y="94"/>
                        </a:cubicBezTo>
                        <a:cubicBezTo>
                          <a:pt x="33" y="93"/>
                          <a:pt x="35" y="91"/>
                          <a:pt x="37" y="88"/>
                        </a:cubicBezTo>
                        <a:cubicBezTo>
                          <a:pt x="38" y="86"/>
                          <a:pt x="39" y="82"/>
                          <a:pt x="39" y="79"/>
                        </a:cubicBezTo>
                        <a:cubicBezTo>
                          <a:pt x="39" y="78"/>
                          <a:pt x="39" y="77"/>
                          <a:pt x="39" y="7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52" name="Google Shape;1352;p22"/>
                  <p:cNvSpPr/>
                  <p:nvPr/>
                </p:nvSpPr>
                <p:spPr>
                  <a:xfrm rot="-8100000">
                    <a:off x="10041412" y="3991064"/>
                    <a:ext cx="151935" cy="336086"/>
                  </a:xfrm>
                  <a:custGeom>
                    <a:avLst/>
                    <a:gdLst/>
                    <a:ahLst/>
                    <a:cxnLst/>
                    <a:rect l="l" t="t" r="r" b="b"/>
                    <a:pathLst>
                      <a:path w="349" h="772" extrusionOk="0">
                        <a:moveTo>
                          <a:pt x="153" y="772"/>
                        </a:moveTo>
                        <a:cubicBezTo>
                          <a:pt x="262" y="769"/>
                          <a:pt x="312" y="656"/>
                          <a:pt x="338" y="564"/>
                        </a:cubicBezTo>
                        <a:cubicBezTo>
                          <a:pt x="388" y="379"/>
                          <a:pt x="266" y="192"/>
                          <a:pt x="186" y="35"/>
                        </a:cubicBezTo>
                        <a:lnTo>
                          <a:pt x="186" y="35"/>
                        </a:lnTo>
                        <a:cubicBezTo>
                          <a:pt x="185" y="35"/>
                          <a:pt x="185" y="35"/>
                          <a:pt x="185" y="34"/>
                        </a:cubicBezTo>
                        <a:cubicBezTo>
                          <a:pt x="184" y="33"/>
                          <a:pt x="183" y="31"/>
                          <a:pt x="181" y="30"/>
                        </a:cubicBezTo>
                        <a:cubicBezTo>
                          <a:pt x="180" y="30"/>
                          <a:pt x="179" y="29"/>
                          <a:pt x="178" y="29"/>
                        </a:cubicBezTo>
                        <a:cubicBezTo>
                          <a:pt x="178" y="24"/>
                          <a:pt x="178" y="20"/>
                          <a:pt x="177" y="15"/>
                        </a:cubicBezTo>
                        <a:lnTo>
                          <a:pt x="177" y="15"/>
                        </a:lnTo>
                        <a:cubicBezTo>
                          <a:pt x="176" y="13"/>
                          <a:pt x="175" y="11"/>
                          <a:pt x="174" y="9"/>
                        </a:cubicBezTo>
                        <a:cubicBezTo>
                          <a:pt x="172" y="7"/>
                          <a:pt x="170" y="4"/>
                          <a:pt x="168" y="2"/>
                        </a:cubicBezTo>
                        <a:cubicBezTo>
                          <a:pt x="165" y="1"/>
                          <a:pt x="163" y="0"/>
                          <a:pt x="160" y="0"/>
                        </a:cubicBezTo>
                        <a:cubicBezTo>
                          <a:pt x="157" y="0"/>
                          <a:pt x="153" y="1"/>
                          <a:pt x="151" y="2"/>
                        </a:cubicBezTo>
                        <a:cubicBezTo>
                          <a:pt x="148" y="4"/>
                          <a:pt x="147" y="6"/>
                          <a:pt x="145" y="9"/>
                        </a:cubicBezTo>
                        <a:cubicBezTo>
                          <a:pt x="144" y="10"/>
                          <a:pt x="143" y="13"/>
                          <a:pt x="143" y="15"/>
                        </a:cubicBezTo>
                        <a:cubicBezTo>
                          <a:pt x="140" y="136"/>
                          <a:pt x="127" y="242"/>
                          <a:pt x="76" y="352"/>
                        </a:cubicBezTo>
                        <a:lnTo>
                          <a:pt x="76" y="352"/>
                        </a:lnTo>
                        <a:cubicBezTo>
                          <a:pt x="43" y="417"/>
                          <a:pt x="19" y="486"/>
                          <a:pt x="3" y="557"/>
                        </a:cubicBezTo>
                        <a:cubicBezTo>
                          <a:pt x="-14" y="648"/>
                          <a:pt x="46" y="774"/>
                          <a:pt x="153" y="771"/>
                        </a:cubicBezTo>
                        <a:lnTo>
                          <a:pt x="153" y="772"/>
                        </a:lnTo>
                        <a:moveTo>
                          <a:pt x="85" y="693"/>
                        </a:moveTo>
                        <a:cubicBezTo>
                          <a:pt x="-16" y="616"/>
                          <a:pt x="93" y="437"/>
                          <a:pt x="132" y="353"/>
                        </a:cubicBezTo>
                        <a:lnTo>
                          <a:pt x="132" y="353"/>
                        </a:lnTo>
                        <a:cubicBezTo>
                          <a:pt x="166" y="279"/>
                          <a:pt x="184" y="199"/>
                          <a:pt x="184" y="118"/>
                        </a:cubicBezTo>
                        <a:cubicBezTo>
                          <a:pt x="184" y="109"/>
                          <a:pt x="183" y="100"/>
                          <a:pt x="183" y="91"/>
                        </a:cubicBezTo>
                        <a:cubicBezTo>
                          <a:pt x="246" y="221"/>
                          <a:pt x="321" y="366"/>
                          <a:pt x="305" y="511"/>
                        </a:cubicBezTo>
                        <a:cubicBezTo>
                          <a:pt x="294" y="616"/>
                          <a:pt x="213" y="791"/>
                          <a:pt x="85" y="693"/>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53" name="Google Shape;1353;p22"/>
                  <p:cNvSpPr/>
                  <p:nvPr/>
                </p:nvSpPr>
                <p:spPr>
                  <a:xfrm rot="-8100000">
                    <a:off x="10120589" y="4072174"/>
                    <a:ext cx="47453" cy="110142"/>
                  </a:xfrm>
                  <a:custGeom>
                    <a:avLst/>
                    <a:gdLst/>
                    <a:ahLst/>
                    <a:cxnLst/>
                    <a:rect l="l" t="t" r="r" b="b"/>
                    <a:pathLst>
                      <a:path w="109" h="253" extrusionOk="0">
                        <a:moveTo>
                          <a:pt x="108" y="176"/>
                        </a:moveTo>
                        <a:lnTo>
                          <a:pt x="108" y="176"/>
                        </a:lnTo>
                        <a:cubicBezTo>
                          <a:pt x="108" y="168"/>
                          <a:pt x="109" y="161"/>
                          <a:pt x="109" y="153"/>
                        </a:cubicBezTo>
                        <a:cubicBezTo>
                          <a:pt x="109" y="146"/>
                          <a:pt x="108" y="137"/>
                          <a:pt x="108" y="129"/>
                        </a:cubicBezTo>
                        <a:cubicBezTo>
                          <a:pt x="108" y="109"/>
                          <a:pt x="59" y="-56"/>
                          <a:pt x="44" y="19"/>
                        </a:cubicBezTo>
                        <a:cubicBezTo>
                          <a:pt x="33" y="70"/>
                          <a:pt x="-39" y="209"/>
                          <a:pt x="29" y="244"/>
                        </a:cubicBezTo>
                        <a:cubicBezTo>
                          <a:pt x="85" y="274"/>
                          <a:pt x="102" y="224"/>
                          <a:pt x="107" y="176"/>
                        </a:cubicBezTo>
                        <a:lnTo>
                          <a:pt x="108" y="176"/>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grpSp>
            <p:nvGrpSpPr>
              <p:cNvPr id="1354" name="Google Shape;1354;p22"/>
              <p:cNvGrpSpPr/>
              <p:nvPr/>
            </p:nvGrpSpPr>
            <p:grpSpPr>
              <a:xfrm rot="4500153" flipH="1">
                <a:off x="-65250" y="4182080"/>
                <a:ext cx="316940" cy="317001"/>
                <a:chOff x="9996261" y="4528369"/>
                <a:chExt cx="194860" cy="194860"/>
              </a:xfrm>
            </p:grpSpPr>
            <p:sp>
              <p:nvSpPr>
                <p:cNvPr id="1355" name="Google Shape;1355;p22"/>
                <p:cNvSpPr/>
                <p:nvPr/>
              </p:nvSpPr>
              <p:spPr>
                <a:xfrm rot="-8100000">
                  <a:off x="10049503" y="4532200"/>
                  <a:ext cx="88375" cy="187198"/>
                </a:xfrm>
                <a:custGeom>
                  <a:avLst/>
                  <a:gdLst/>
                  <a:ahLst/>
                  <a:cxnLst/>
                  <a:rect l="l" t="t" r="r" b="b"/>
                  <a:pathLst>
                    <a:path w="203" h="430" extrusionOk="0">
                      <a:moveTo>
                        <a:pt x="200" y="1"/>
                      </a:moveTo>
                      <a:cubicBezTo>
                        <a:pt x="200" y="1"/>
                        <a:pt x="21" y="141"/>
                        <a:pt x="1" y="297"/>
                      </a:cubicBezTo>
                      <a:cubicBezTo>
                        <a:pt x="-18" y="452"/>
                        <a:pt x="213" y="476"/>
                        <a:pt x="203" y="344"/>
                      </a:cubicBezTo>
                      <a:cubicBezTo>
                        <a:pt x="193" y="213"/>
                        <a:pt x="172" y="53"/>
                        <a:pt x="200" y="0"/>
                      </a:cubicBezTo>
                      <a:lnTo>
                        <a:pt x="200" y="1"/>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56" name="Google Shape;1356;p22"/>
                <p:cNvSpPr/>
                <p:nvPr/>
              </p:nvSpPr>
              <p:spPr>
                <a:xfrm rot="-8100000">
                  <a:off x="10105214" y="4582001"/>
                  <a:ext cx="34828" cy="35263"/>
                </a:xfrm>
                <a:custGeom>
                  <a:avLst/>
                  <a:gdLst/>
                  <a:ahLst/>
                  <a:cxnLst/>
                  <a:rect l="l" t="t" r="r" b="b"/>
                  <a:pathLst>
                    <a:path w="80" h="81" extrusionOk="0">
                      <a:moveTo>
                        <a:pt x="69" y="68"/>
                      </a:moveTo>
                      <a:lnTo>
                        <a:pt x="69" y="68"/>
                      </a:lnTo>
                      <a:cubicBezTo>
                        <a:pt x="71" y="66"/>
                        <a:pt x="74" y="64"/>
                        <a:pt x="75" y="61"/>
                      </a:cubicBezTo>
                      <a:cubicBezTo>
                        <a:pt x="79" y="54"/>
                        <a:pt x="80" y="47"/>
                        <a:pt x="80" y="40"/>
                      </a:cubicBezTo>
                      <a:cubicBezTo>
                        <a:pt x="80" y="33"/>
                        <a:pt x="78" y="26"/>
                        <a:pt x="75" y="20"/>
                      </a:cubicBezTo>
                      <a:lnTo>
                        <a:pt x="75" y="18"/>
                      </a:lnTo>
                      <a:lnTo>
                        <a:pt x="75" y="18"/>
                      </a:lnTo>
                      <a:cubicBezTo>
                        <a:pt x="72" y="12"/>
                        <a:pt x="67" y="8"/>
                        <a:pt x="62" y="5"/>
                      </a:cubicBezTo>
                      <a:cubicBezTo>
                        <a:pt x="56" y="2"/>
                        <a:pt x="50" y="0"/>
                        <a:pt x="44" y="0"/>
                      </a:cubicBezTo>
                      <a:cubicBezTo>
                        <a:pt x="43" y="0"/>
                        <a:pt x="43" y="0"/>
                        <a:pt x="42" y="0"/>
                      </a:cubicBezTo>
                      <a:lnTo>
                        <a:pt x="39" y="0"/>
                      </a:lnTo>
                      <a:lnTo>
                        <a:pt x="39" y="0"/>
                      </a:lnTo>
                      <a:cubicBezTo>
                        <a:pt x="33" y="1"/>
                        <a:pt x="27" y="2"/>
                        <a:pt x="21" y="6"/>
                      </a:cubicBezTo>
                      <a:cubicBezTo>
                        <a:pt x="15" y="9"/>
                        <a:pt x="9" y="15"/>
                        <a:pt x="6" y="21"/>
                      </a:cubicBezTo>
                      <a:cubicBezTo>
                        <a:pt x="4" y="24"/>
                        <a:pt x="3" y="28"/>
                        <a:pt x="2" y="31"/>
                      </a:cubicBezTo>
                      <a:lnTo>
                        <a:pt x="2" y="31"/>
                      </a:lnTo>
                      <a:cubicBezTo>
                        <a:pt x="1" y="34"/>
                        <a:pt x="0" y="37"/>
                        <a:pt x="0" y="41"/>
                      </a:cubicBezTo>
                      <a:cubicBezTo>
                        <a:pt x="0" y="48"/>
                        <a:pt x="2" y="55"/>
                        <a:pt x="6" y="61"/>
                      </a:cubicBezTo>
                      <a:cubicBezTo>
                        <a:pt x="9" y="67"/>
                        <a:pt x="13" y="72"/>
                        <a:pt x="20" y="75"/>
                      </a:cubicBezTo>
                      <a:cubicBezTo>
                        <a:pt x="26" y="79"/>
                        <a:pt x="33" y="81"/>
                        <a:pt x="40" y="81"/>
                      </a:cubicBezTo>
                      <a:cubicBezTo>
                        <a:pt x="47" y="81"/>
                        <a:pt x="54" y="79"/>
                        <a:pt x="60" y="75"/>
                      </a:cubicBezTo>
                      <a:cubicBezTo>
                        <a:pt x="64" y="73"/>
                        <a:pt x="67" y="71"/>
                        <a:pt x="70" y="68"/>
                      </a:cubicBezTo>
                      <a:lnTo>
                        <a:pt x="69" y="68"/>
                      </a:lnTo>
                      <a:close/>
                    </a:path>
                  </a:pathLst>
                </a:custGeom>
                <a:solidFill>
                  <a:schemeClr val="accen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sp>
            <p:nvSpPr>
              <p:cNvPr id="1357" name="Google Shape;1357;p22"/>
              <p:cNvSpPr/>
              <p:nvPr/>
            </p:nvSpPr>
            <p:spPr>
              <a:xfrm rot="5021978">
                <a:off x="462680" y="4770477"/>
                <a:ext cx="261821" cy="243922"/>
              </a:xfrm>
              <a:custGeom>
                <a:avLst/>
                <a:gdLst/>
                <a:ahLst/>
                <a:cxnLst/>
                <a:rect l="l" t="t" r="r" b="b"/>
                <a:pathLst>
                  <a:path w="2004" h="1867" extrusionOk="0">
                    <a:moveTo>
                      <a:pt x="0" y="1867"/>
                    </a:moveTo>
                    <a:cubicBezTo>
                      <a:pt x="0" y="1867"/>
                      <a:pt x="651" y="316"/>
                      <a:pt x="1437" y="47"/>
                    </a:cubicBezTo>
                    <a:cubicBezTo>
                      <a:pt x="2222" y="-222"/>
                      <a:pt x="2093" y="753"/>
                      <a:pt x="1646" y="848"/>
                    </a:cubicBezTo>
                    <a:cubicBezTo>
                      <a:pt x="1199" y="942"/>
                      <a:pt x="531" y="1320"/>
                      <a:pt x="0" y="1867"/>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58" name="Google Shape;1358;p22"/>
              <p:cNvSpPr/>
              <p:nvPr/>
            </p:nvSpPr>
            <p:spPr>
              <a:xfrm rot="8999691" flipH="1">
                <a:off x="64292" y="4985613"/>
                <a:ext cx="47242" cy="141154"/>
              </a:xfrm>
              <a:custGeom>
                <a:avLst/>
                <a:gdLst/>
                <a:ahLst/>
                <a:cxnLst/>
                <a:rect l="l" t="t" r="r" b="b"/>
                <a:pathLst>
                  <a:path w="486" h="1452" extrusionOk="0">
                    <a:moveTo>
                      <a:pt x="0" y="1452"/>
                    </a:moveTo>
                    <a:cubicBezTo>
                      <a:pt x="0" y="1452"/>
                      <a:pt x="571" y="686"/>
                      <a:pt x="475" y="226"/>
                    </a:cubicBezTo>
                    <a:cubicBezTo>
                      <a:pt x="379" y="-234"/>
                      <a:pt x="-61" y="111"/>
                      <a:pt x="23" y="356"/>
                    </a:cubicBezTo>
                    <a:cubicBezTo>
                      <a:pt x="106" y="601"/>
                      <a:pt x="114" y="1035"/>
                      <a:pt x="0" y="1452"/>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1359" name="Google Shape;1359;p22"/>
            <p:cNvGrpSpPr/>
            <p:nvPr/>
          </p:nvGrpSpPr>
          <p:grpSpPr>
            <a:xfrm>
              <a:off x="8172318" y="-233393"/>
              <a:ext cx="1149694" cy="1184759"/>
              <a:chOff x="8172318" y="-233393"/>
              <a:chExt cx="1149694" cy="1184759"/>
            </a:xfrm>
          </p:grpSpPr>
          <p:grpSp>
            <p:nvGrpSpPr>
              <p:cNvPr id="1360" name="Google Shape;1360;p22"/>
              <p:cNvGrpSpPr/>
              <p:nvPr/>
            </p:nvGrpSpPr>
            <p:grpSpPr>
              <a:xfrm rot="5400000" flipH="1">
                <a:off x="8182647" y="-187999"/>
                <a:ext cx="1139289" cy="1139441"/>
                <a:chOff x="2029582" y="5632193"/>
                <a:chExt cx="1518242" cy="1518242"/>
              </a:xfrm>
            </p:grpSpPr>
            <p:sp>
              <p:nvSpPr>
                <p:cNvPr id="1361" name="Google Shape;1361;p22"/>
                <p:cNvSpPr/>
                <p:nvPr/>
              </p:nvSpPr>
              <p:spPr>
                <a:xfrm rot="-8100000">
                  <a:off x="2344652" y="5761806"/>
                  <a:ext cx="888103" cy="1259016"/>
                </a:xfrm>
                <a:custGeom>
                  <a:avLst/>
                  <a:gdLst/>
                  <a:ahLst/>
                  <a:cxnLst/>
                  <a:rect l="l" t="t" r="r" b="b"/>
                  <a:pathLst>
                    <a:path w="2040" h="2892" extrusionOk="0">
                      <a:moveTo>
                        <a:pt x="1032" y="2892"/>
                      </a:moveTo>
                      <a:cubicBezTo>
                        <a:pt x="1032" y="2892"/>
                        <a:pt x="2321" y="1616"/>
                        <a:pt x="1984" y="626"/>
                      </a:cubicBezTo>
                      <a:cubicBezTo>
                        <a:pt x="1646" y="-364"/>
                        <a:pt x="59" y="-86"/>
                        <a:pt x="3" y="810"/>
                      </a:cubicBezTo>
                      <a:cubicBezTo>
                        <a:pt x="-53" y="1671"/>
                        <a:pt x="762" y="1664"/>
                        <a:pt x="1032" y="2892"/>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62" name="Google Shape;1362;p22"/>
                <p:cNvSpPr/>
                <p:nvPr/>
              </p:nvSpPr>
              <p:spPr>
                <a:xfrm rot="-8100000">
                  <a:off x="2900053" y="5882258"/>
                  <a:ext cx="195034" cy="285151"/>
                </a:xfrm>
                <a:custGeom>
                  <a:avLst/>
                  <a:gdLst/>
                  <a:ahLst/>
                  <a:cxnLst/>
                  <a:rect l="l" t="t" r="r" b="b"/>
                  <a:pathLst>
                    <a:path w="448" h="655" extrusionOk="0">
                      <a:moveTo>
                        <a:pt x="54" y="637"/>
                      </a:moveTo>
                      <a:cubicBezTo>
                        <a:pt x="49" y="458"/>
                        <a:pt x="28" y="286"/>
                        <a:pt x="143" y="134"/>
                      </a:cubicBezTo>
                      <a:cubicBezTo>
                        <a:pt x="201" y="57"/>
                        <a:pt x="286" y="26"/>
                        <a:pt x="369" y="93"/>
                      </a:cubicBezTo>
                      <a:cubicBezTo>
                        <a:pt x="446" y="154"/>
                        <a:pt x="285" y="240"/>
                        <a:pt x="270" y="178"/>
                      </a:cubicBezTo>
                      <a:lnTo>
                        <a:pt x="270" y="178"/>
                      </a:lnTo>
                      <a:cubicBezTo>
                        <a:pt x="269" y="176"/>
                        <a:pt x="269" y="174"/>
                        <a:pt x="268" y="173"/>
                      </a:cubicBezTo>
                      <a:cubicBezTo>
                        <a:pt x="266" y="170"/>
                        <a:pt x="264" y="168"/>
                        <a:pt x="262" y="167"/>
                      </a:cubicBezTo>
                      <a:cubicBezTo>
                        <a:pt x="259" y="165"/>
                        <a:pt x="256" y="165"/>
                        <a:pt x="253" y="165"/>
                      </a:cubicBezTo>
                      <a:cubicBezTo>
                        <a:pt x="250" y="165"/>
                        <a:pt x="246" y="165"/>
                        <a:pt x="244" y="167"/>
                      </a:cubicBezTo>
                      <a:cubicBezTo>
                        <a:pt x="241" y="168"/>
                        <a:pt x="238" y="170"/>
                        <a:pt x="237" y="173"/>
                      </a:cubicBezTo>
                      <a:cubicBezTo>
                        <a:pt x="235" y="174"/>
                        <a:pt x="236" y="176"/>
                        <a:pt x="235" y="178"/>
                      </a:cubicBezTo>
                      <a:cubicBezTo>
                        <a:pt x="194" y="310"/>
                        <a:pt x="547" y="217"/>
                        <a:pt x="421" y="70"/>
                      </a:cubicBezTo>
                      <a:cubicBezTo>
                        <a:pt x="331" y="-34"/>
                        <a:pt x="215" y="-13"/>
                        <a:pt x="126" y="76"/>
                      </a:cubicBezTo>
                      <a:cubicBezTo>
                        <a:pt x="-20" y="222"/>
                        <a:pt x="-9" y="450"/>
                        <a:pt x="15" y="638"/>
                      </a:cubicBezTo>
                      <a:lnTo>
                        <a:pt x="15" y="638"/>
                      </a:lnTo>
                      <a:cubicBezTo>
                        <a:pt x="15" y="641"/>
                        <a:pt x="16" y="642"/>
                        <a:pt x="18" y="646"/>
                      </a:cubicBezTo>
                      <a:cubicBezTo>
                        <a:pt x="19" y="648"/>
                        <a:pt x="22" y="651"/>
                        <a:pt x="25" y="653"/>
                      </a:cubicBezTo>
                      <a:cubicBezTo>
                        <a:pt x="28" y="654"/>
                        <a:pt x="31" y="655"/>
                        <a:pt x="35" y="655"/>
                      </a:cubicBezTo>
                      <a:cubicBezTo>
                        <a:pt x="38" y="655"/>
                        <a:pt x="41" y="654"/>
                        <a:pt x="44" y="653"/>
                      </a:cubicBezTo>
                      <a:cubicBezTo>
                        <a:pt x="47" y="651"/>
                        <a:pt x="49" y="648"/>
                        <a:pt x="51" y="646"/>
                      </a:cubicBezTo>
                      <a:cubicBezTo>
                        <a:pt x="52" y="642"/>
                        <a:pt x="54" y="641"/>
                        <a:pt x="54" y="638"/>
                      </a:cubicBezTo>
                      <a:lnTo>
                        <a:pt x="54" y="637"/>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63" name="Google Shape;1363;p22"/>
                <p:cNvSpPr/>
                <p:nvPr/>
              </p:nvSpPr>
              <p:spPr>
                <a:xfrm rot="-8100000">
                  <a:off x="2775375" y="6129985"/>
                  <a:ext cx="293857" cy="515883"/>
                </a:xfrm>
                <a:custGeom>
                  <a:avLst/>
                  <a:gdLst/>
                  <a:ahLst/>
                  <a:cxnLst/>
                  <a:rect l="l" t="t" r="r" b="b"/>
                  <a:pathLst>
                    <a:path w="675" h="1185" extrusionOk="0">
                      <a:moveTo>
                        <a:pt x="538" y="1177"/>
                      </a:moveTo>
                      <a:cubicBezTo>
                        <a:pt x="677" y="996"/>
                        <a:pt x="697" y="691"/>
                        <a:pt x="657" y="474"/>
                      </a:cubicBezTo>
                      <a:cubicBezTo>
                        <a:pt x="614" y="250"/>
                        <a:pt x="445" y="-11"/>
                        <a:pt x="190" y="0"/>
                      </a:cubicBezTo>
                      <a:cubicBezTo>
                        <a:pt x="3" y="9"/>
                        <a:pt x="-53" y="271"/>
                        <a:pt x="54" y="397"/>
                      </a:cubicBezTo>
                      <a:cubicBezTo>
                        <a:pt x="160" y="523"/>
                        <a:pt x="432" y="448"/>
                        <a:pt x="347" y="265"/>
                      </a:cubicBezTo>
                      <a:cubicBezTo>
                        <a:pt x="338" y="243"/>
                        <a:pt x="308" y="257"/>
                        <a:pt x="308" y="277"/>
                      </a:cubicBezTo>
                      <a:cubicBezTo>
                        <a:pt x="301" y="420"/>
                        <a:pt x="160" y="454"/>
                        <a:pt x="85" y="337"/>
                      </a:cubicBezTo>
                      <a:lnTo>
                        <a:pt x="85" y="337"/>
                      </a:lnTo>
                      <a:lnTo>
                        <a:pt x="85" y="337"/>
                      </a:lnTo>
                      <a:cubicBezTo>
                        <a:pt x="67" y="307"/>
                        <a:pt x="58" y="272"/>
                        <a:pt x="58" y="238"/>
                      </a:cubicBezTo>
                      <a:cubicBezTo>
                        <a:pt x="58" y="203"/>
                        <a:pt x="67" y="169"/>
                        <a:pt x="85" y="139"/>
                      </a:cubicBezTo>
                      <a:cubicBezTo>
                        <a:pt x="96" y="119"/>
                        <a:pt x="111" y="101"/>
                        <a:pt x="129" y="86"/>
                      </a:cubicBezTo>
                      <a:cubicBezTo>
                        <a:pt x="285" y="-38"/>
                        <a:pt x="477" y="198"/>
                        <a:pt x="541" y="314"/>
                      </a:cubicBezTo>
                      <a:cubicBezTo>
                        <a:pt x="673" y="555"/>
                        <a:pt x="633" y="922"/>
                        <a:pt x="509" y="1157"/>
                      </a:cubicBezTo>
                      <a:cubicBezTo>
                        <a:pt x="500" y="1175"/>
                        <a:pt x="526" y="1196"/>
                        <a:pt x="539" y="1179"/>
                      </a:cubicBezTo>
                      <a:lnTo>
                        <a:pt x="538" y="1177"/>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64" name="Google Shape;1364;p22"/>
                <p:cNvSpPr/>
                <p:nvPr/>
              </p:nvSpPr>
              <p:spPr>
                <a:xfrm rot="-8100000">
                  <a:off x="2296021" y="6228010"/>
                  <a:ext cx="335215" cy="507612"/>
                </a:xfrm>
                <a:custGeom>
                  <a:avLst/>
                  <a:gdLst/>
                  <a:ahLst/>
                  <a:cxnLst/>
                  <a:rect l="l" t="t" r="r" b="b"/>
                  <a:pathLst>
                    <a:path w="770" h="1166" extrusionOk="0">
                      <a:moveTo>
                        <a:pt x="171" y="1152"/>
                      </a:moveTo>
                      <a:cubicBezTo>
                        <a:pt x="41" y="850"/>
                        <a:pt x="-41" y="297"/>
                        <a:pt x="305" y="99"/>
                      </a:cubicBezTo>
                      <a:cubicBezTo>
                        <a:pt x="488" y="-7"/>
                        <a:pt x="667" y="210"/>
                        <a:pt x="689" y="375"/>
                      </a:cubicBezTo>
                      <a:cubicBezTo>
                        <a:pt x="703" y="483"/>
                        <a:pt x="569" y="583"/>
                        <a:pt x="482" y="501"/>
                      </a:cubicBezTo>
                      <a:cubicBezTo>
                        <a:pt x="450" y="470"/>
                        <a:pt x="406" y="339"/>
                        <a:pt x="476" y="325"/>
                      </a:cubicBezTo>
                      <a:lnTo>
                        <a:pt x="476" y="325"/>
                      </a:lnTo>
                      <a:cubicBezTo>
                        <a:pt x="478" y="325"/>
                        <a:pt x="479" y="324"/>
                        <a:pt x="480" y="324"/>
                      </a:cubicBezTo>
                      <a:cubicBezTo>
                        <a:pt x="484" y="321"/>
                        <a:pt x="487" y="318"/>
                        <a:pt x="490" y="314"/>
                      </a:cubicBezTo>
                      <a:cubicBezTo>
                        <a:pt x="492" y="310"/>
                        <a:pt x="493" y="305"/>
                        <a:pt x="493" y="301"/>
                      </a:cubicBezTo>
                      <a:cubicBezTo>
                        <a:pt x="493" y="296"/>
                        <a:pt x="492" y="291"/>
                        <a:pt x="490" y="287"/>
                      </a:cubicBezTo>
                      <a:cubicBezTo>
                        <a:pt x="487" y="283"/>
                        <a:pt x="484" y="280"/>
                        <a:pt x="480" y="278"/>
                      </a:cubicBezTo>
                      <a:cubicBezTo>
                        <a:pt x="478" y="277"/>
                        <a:pt x="477" y="276"/>
                        <a:pt x="475" y="275"/>
                      </a:cubicBezTo>
                      <a:cubicBezTo>
                        <a:pt x="290" y="239"/>
                        <a:pt x="383" y="544"/>
                        <a:pt x="486" y="595"/>
                      </a:cubicBezTo>
                      <a:cubicBezTo>
                        <a:pt x="579" y="642"/>
                        <a:pt x="689" y="572"/>
                        <a:pt x="741" y="497"/>
                      </a:cubicBezTo>
                      <a:cubicBezTo>
                        <a:pt x="811" y="396"/>
                        <a:pt x="741" y="245"/>
                        <a:pt x="684" y="158"/>
                      </a:cubicBezTo>
                      <a:cubicBezTo>
                        <a:pt x="529" y="-78"/>
                        <a:pt x="255" y="-34"/>
                        <a:pt x="110" y="182"/>
                      </a:cubicBezTo>
                      <a:cubicBezTo>
                        <a:pt x="-69" y="447"/>
                        <a:pt x="-11" y="903"/>
                        <a:pt x="150" y="1161"/>
                      </a:cubicBezTo>
                      <a:cubicBezTo>
                        <a:pt x="156" y="1172"/>
                        <a:pt x="176" y="1164"/>
                        <a:pt x="171" y="1152"/>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65" name="Google Shape;1365;p22"/>
                <p:cNvSpPr/>
                <p:nvPr/>
              </p:nvSpPr>
              <p:spPr>
                <a:xfrm rot="-8100000">
                  <a:off x="2525650" y="6619332"/>
                  <a:ext cx="344793" cy="299082"/>
                </a:xfrm>
                <a:custGeom>
                  <a:avLst/>
                  <a:gdLst/>
                  <a:ahLst/>
                  <a:cxnLst/>
                  <a:rect l="l" t="t" r="r" b="b"/>
                  <a:pathLst>
                    <a:path w="792" h="687" extrusionOk="0">
                      <a:moveTo>
                        <a:pt x="158" y="454"/>
                      </a:moveTo>
                      <a:cubicBezTo>
                        <a:pt x="277" y="434"/>
                        <a:pt x="385" y="216"/>
                        <a:pt x="215" y="206"/>
                      </a:cubicBezTo>
                      <a:cubicBezTo>
                        <a:pt x="196" y="206"/>
                        <a:pt x="195" y="230"/>
                        <a:pt x="207" y="239"/>
                      </a:cubicBezTo>
                      <a:cubicBezTo>
                        <a:pt x="320" y="318"/>
                        <a:pt x="161" y="482"/>
                        <a:pt x="66" y="353"/>
                      </a:cubicBezTo>
                      <a:cubicBezTo>
                        <a:pt x="14" y="283"/>
                        <a:pt x="54" y="191"/>
                        <a:pt x="100" y="133"/>
                      </a:cubicBezTo>
                      <a:cubicBezTo>
                        <a:pt x="175" y="37"/>
                        <a:pt x="312" y="45"/>
                        <a:pt x="418" y="75"/>
                      </a:cubicBezTo>
                      <a:cubicBezTo>
                        <a:pt x="658" y="148"/>
                        <a:pt x="750" y="443"/>
                        <a:pt x="748" y="667"/>
                      </a:cubicBezTo>
                      <a:cubicBezTo>
                        <a:pt x="748" y="695"/>
                        <a:pt x="791" y="693"/>
                        <a:pt x="792" y="666"/>
                      </a:cubicBezTo>
                      <a:cubicBezTo>
                        <a:pt x="798" y="438"/>
                        <a:pt x="720" y="204"/>
                        <a:pt x="527" y="70"/>
                      </a:cubicBezTo>
                      <a:cubicBezTo>
                        <a:pt x="387" y="-27"/>
                        <a:pt x="135" y="-36"/>
                        <a:pt x="37" y="126"/>
                      </a:cubicBezTo>
                      <a:cubicBezTo>
                        <a:pt x="-23" y="227"/>
                        <a:pt x="-27" y="487"/>
                        <a:pt x="159" y="454"/>
                      </a:cubicBezTo>
                      <a:lnTo>
                        <a:pt x="158" y="454"/>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66" name="Google Shape;1366;p22"/>
                <p:cNvSpPr/>
                <p:nvPr/>
              </p:nvSpPr>
              <p:spPr>
                <a:xfrm rot="-8100000">
                  <a:off x="2562163" y="6041170"/>
                  <a:ext cx="252064" cy="289939"/>
                </a:xfrm>
                <a:custGeom>
                  <a:avLst/>
                  <a:gdLst/>
                  <a:ahLst/>
                  <a:cxnLst/>
                  <a:rect l="l" t="t" r="r" b="b"/>
                  <a:pathLst>
                    <a:path w="579" h="666" extrusionOk="0">
                      <a:moveTo>
                        <a:pt x="43" y="650"/>
                      </a:moveTo>
                      <a:cubicBezTo>
                        <a:pt x="61" y="480"/>
                        <a:pt x="100" y="305"/>
                        <a:pt x="209" y="166"/>
                      </a:cubicBezTo>
                      <a:cubicBezTo>
                        <a:pt x="270" y="87"/>
                        <a:pt x="367" y="47"/>
                        <a:pt x="464" y="87"/>
                      </a:cubicBezTo>
                      <a:cubicBezTo>
                        <a:pt x="556" y="124"/>
                        <a:pt x="505" y="296"/>
                        <a:pt x="403" y="202"/>
                      </a:cubicBezTo>
                      <a:cubicBezTo>
                        <a:pt x="390" y="190"/>
                        <a:pt x="366" y="202"/>
                        <a:pt x="373" y="220"/>
                      </a:cubicBezTo>
                      <a:cubicBezTo>
                        <a:pt x="452" y="436"/>
                        <a:pt x="733" y="82"/>
                        <a:pt x="469" y="11"/>
                      </a:cubicBezTo>
                      <a:cubicBezTo>
                        <a:pt x="144" y="-77"/>
                        <a:pt x="-22" y="395"/>
                        <a:pt x="3" y="646"/>
                      </a:cubicBezTo>
                      <a:cubicBezTo>
                        <a:pt x="5" y="668"/>
                        <a:pt x="41" y="675"/>
                        <a:pt x="44" y="650"/>
                      </a:cubicBezTo>
                      <a:lnTo>
                        <a:pt x="43" y="650"/>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67" name="Google Shape;1367;p22"/>
                <p:cNvSpPr/>
                <p:nvPr/>
              </p:nvSpPr>
              <p:spPr>
                <a:xfrm rot="-8100000">
                  <a:off x="2430911" y="6347243"/>
                  <a:ext cx="17414" cy="33957"/>
                </a:xfrm>
                <a:custGeom>
                  <a:avLst/>
                  <a:gdLst/>
                  <a:ahLst/>
                  <a:cxnLst/>
                  <a:rect l="l" t="t" r="r" b="b"/>
                  <a:pathLst>
                    <a:path w="40" h="78" extrusionOk="0">
                      <a:moveTo>
                        <a:pt x="27" y="72"/>
                      </a:moveTo>
                      <a:lnTo>
                        <a:pt x="27" y="72"/>
                      </a:lnTo>
                      <a:cubicBezTo>
                        <a:pt x="36" y="56"/>
                        <a:pt x="40" y="38"/>
                        <a:pt x="40" y="21"/>
                      </a:cubicBezTo>
                      <a:cubicBezTo>
                        <a:pt x="40" y="18"/>
                        <a:pt x="40" y="16"/>
                        <a:pt x="40" y="14"/>
                      </a:cubicBezTo>
                      <a:lnTo>
                        <a:pt x="40" y="14"/>
                      </a:lnTo>
                      <a:cubicBezTo>
                        <a:pt x="40" y="12"/>
                        <a:pt x="39" y="9"/>
                        <a:pt x="38" y="7"/>
                      </a:cubicBezTo>
                      <a:cubicBezTo>
                        <a:pt x="37" y="5"/>
                        <a:pt x="35" y="3"/>
                        <a:pt x="33" y="2"/>
                      </a:cubicBezTo>
                      <a:cubicBezTo>
                        <a:pt x="31" y="1"/>
                        <a:pt x="28" y="0"/>
                        <a:pt x="26" y="0"/>
                      </a:cubicBezTo>
                      <a:cubicBezTo>
                        <a:pt x="23" y="0"/>
                        <a:pt x="21" y="1"/>
                        <a:pt x="19" y="2"/>
                      </a:cubicBezTo>
                      <a:cubicBezTo>
                        <a:pt x="16" y="3"/>
                        <a:pt x="15" y="5"/>
                        <a:pt x="13" y="7"/>
                      </a:cubicBezTo>
                      <a:lnTo>
                        <a:pt x="13" y="8"/>
                      </a:lnTo>
                      <a:lnTo>
                        <a:pt x="13" y="8"/>
                      </a:lnTo>
                      <a:cubicBezTo>
                        <a:pt x="4" y="24"/>
                        <a:pt x="0" y="42"/>
                        <a:pt x="0" y="61"/>
                      </a:cubicBezTo>
                      <a:cubicBezTo>
                        <a:pt x="0" y="62"/>
                        <a:pt x="0" y="64"/>
                        <a:pt x="0" y="65"/>
                      </a:cubicBezTo>
                      <a:lnTo>
                        <a:pt x="0" y="65"/>
                      </a:lnTo>
                      <a:cubicBezTo>
                        <a:pt x="0" y="67"/>
                        <a:pt x="1" y="69"/>
                        <a:pt x="2" y="70"/>
                      </a:cubicBezTo>
                      <a:cubicBezTo>
                        <a:pt x="3" y="73"/>
                        <a:pt x="5" y="74"/>
                        <a:pt x="7" y="76"/>
                      </a:cubicBezTo>
                      <a:cubicBezTo>
                        <a:pt x="9" y="77"/>
                        <a:pt x="11" y="78"/>
                        <a:pt x="14" y="78"/>
                      </a:cubicBezTo>
                      <a:cubicBezTo>
                        <a:pt x="16" y="78"/>
                        <a:pt x="19" y="77"/>
                        <a:pt x="22" y="76"/>
                      </a:cubicBezTo>
                      <a:cubicBezTo>
                        <a:pt x="23" y="75"/>
                        <a:pt x="25" y="73"/>
                        <a:pt x="26" y="72"/>
                      </a:cubicBezTo>
                      <a:lnTo>
                        <a:pt x="27" y="7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68" name="Google Shape;1368;p22"/>
                <p:cNvSpPr/>
                <p:nvPr/>
              </p:nvSpPr>
              <p:spPr>
                <a:xfrm rot="-8100000">
                  <a:off x="2410242" y="6312278"/>
                  <a:ext cx="26121" cy="33086"/>
                </a:xfrm>
                <a:custGeom>
                  <a:avLst/>
                  <a:gdLst/>
                  <a:ahLst/>
                  <a:cxnLst/>
                  <a:rect l="l" t="t" r="r" b="b"/>
                  <a:pathLst>
                    <a:path w="60" h="76" extrusionOk="0">
                      <a:moveTo>
                        <a:pt x="21" y="72"/>
                      </a:moveTo>
                      <a:lnTo>
                        <a:pt x="21" y="72"/>
                      </a:lnTo>
                      <a:cubicBezTo>
                        <a:pt x="26" y="67"/>
                        <a:pt x="30" y="62"/>
                        <a:pt x="33" y="57"/>
                      </a:cubicBezTo>
                      <a:cubicBezTo>
                        <a:pt x="35" y="54"/>
                        <a:pt x="36" y="52"/>
                        <a:pt x="37" y="50"/>
                      </a:cubicBezTo>
                      <a:lnTo>
                        <a:pt x="37" y="50"/>
                      </a:lnTo>
                      <a:cubicBezTo>
                        <a:pt x="38" y="48"/>
                        <a:pt x="39" y="46"/>
                        <a:pt x="40" y="44"/>
                      </a:cubicBezTo>
                      <a:cubicBezTo>
                        <a:pt x="45" y="35"/>
                        <a:pt x="51" y="26"/>
                        <a:pt x="57" y="18"/>
                      </a:cubicBezTo>
                      <a:lnTo>
                        <a:pt x="57" y="18"/>
                      </a:lnTo>
                      <a:cubicBezTo>
                        <a:pt x="57" y="18"/>
                        <a:pt x="57" y="17"/>
                        <a:pt x="58" y="16"/>
                      </a:cubicBezTo>
                      <a:cubicBezTo>
                        <a:pt x="58" y="15"/>
                        <a:pt x="60" y="13"/>
                        <a:pt x="60" y="11"/>
                      </a:cubicBezTo>
                      <a:cubicBezTo>
                        <a:pt x="60" y="9"/>
                        <a:pt x="59" y="6"/>
                        <a:pt x="58" y="5"/>
                      </a:cubicBezTo>
                      <a:cubicBezTo>
                        <a:pt x="57" y="3"/>
                        <a:pt x="55" y="2"/>
                        <a:pt x="54" y="1"/>
                      </a:cubicBezTo>
                      <a:cubicBezTo>
                        <a:pt x="52" y="0"/>
                        <a:pt x="51" y="0"/>
                        <a:pt x="49" y="0"/>
                      </a:cubicBezTo>
                      <a:cubicBezTo>
                        <a:pt x="47" y="0"/>
                        <a:pt x="44" y="-1"/>
                        <a:pt x="43" y="1"/>
                      </a:cubicBezTo>
                      <a:cubicBezTo>
                        <a:pt x="42" y="2"/>
                        <a:pt x="42" y="3"/>
                        <a:pt x="41" y="3"/>
                      </a:cubicBezTo>
                      <a:cubicBezTo>
                        <a:pt x="24" y="18"/>
                        <a:pt x="-1" y="40"/>
                        <a:pt x="0" y="64"/>
                      </a:cubicBezTo>
                      <a:lnTo>
                        <a:pt x="0" y="64"/>
                      </a:lnTo>
                      <a:cubicBezTo>
                        <a:pt x="0" y="66"/>
                        <a:pt x="1" y="68"/>
                        <a:pt x="2" y="69"/>
                      </a:cubicBezTo>
                      <a:cubicBezTo>
                        <a:pt x="3" y="71"/>
                        <a:pt x="4" y="73"/>
                        <a:pt x="6" y="74"/>
                      </a:cubicBezTo>
                      <a:cubicBezTo>
                        <a:pt x="8" y="75"/>
                        <a:pt x="10" y="76"/>
                        <a:pt x="13" y="76"/>
                      </a:cubicBezTo>
                      <a:cubicBezTo>
                        <a:pt x="15" y="76"/>
                        <a:pt x="17" y="75"/>
                        <a:pt x="19" y="74"/>
                      </a:cubicBezTo>
                      <a:cubicBezTo>
                        <a:pt x="20" y="73"/>
                        <a:pt x="21" y="73"/>
                        <a:pt x="21" y="7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69" name="Google Shape;1369;p22"/>
                <p:cNvSpPr/>
                <p:nvPr/>
              </p:nvSpPr>
              <p:spPr>
                <a:xfrm rot="-8100000">
                  <a:off x="2429880" y="6291045"/>
                  <a:ext cx="26556" cy="13060"/>
                </a:xfrm>
                <a:custGeom>
                  <a:avLst/>
                  <a:gdLst/>
                  <a:ahLst/>
                  <a:cxnLst/>
                  <a:rect l="l" t="t" r="r" b="b"/>
                  <a:pathLst>
                    <a:path w="61" h="30" extrusionOk="0">
                      <a:moveTo>
                        <a:pt x="9" y="26"/>
                      </a:moveTo>
                      <a:lnTo>
                        <a:pt x="9" y="26"/>
                      </a:lnTo>
                      <a:cubicBezTo>
                        <a:pt x="12" y="27"/>
                        <a:pt x="15" y="27"/>
                        <a:pt x="17" y="27"/>
                      </a:cubicBezTo>
                      <a:cubicBezTo>
                        <a:pt x="20" y="27"/>
                        <a:pt x="23" y="27"/>
                        <a:pt x="26" y="26"/>
                      </a:cubicBezTo>
                      <a:lnTo>
                        <a:pt x="26" y="26"/>
                      </a:lnTo>
                      <a:cubicBezTo>
                        <a:pt x="33" y="27"/>
                        <a:pt x="40" y="28"/>
                        <a:pt x="47" y="30"/>
                      </a:cubicBezTo>
                      <a:cubicBezTo>
                        <a:pt x="59" y="34"/>
                        <a:pt x="67" y="13"/>
                        <a:pt x="55" y="8"/>
                      </a:cubicBezTo>
                      <a:lnTo>
                        <a:pt x="55" y="8"/>
                      </a:lnTo>
                      <a:cubicBezTo>
                        <a:pt x="46" y="3"/>
                        <a:pt x="36" y="0"/>
                        <a:pt x="26" y="0"/>
                      </a:cubicBezTo>
                      <a:cubicBezTo>
                        <a:pt x="19" y="0"/>
                        <a:pt x="12" y="2"/>
                        <a:pt x="6" y="4"/>
                      </a:cubicBezTo>
                      <a:lnTo>
                        <a:pt x="6" y="4"/>
                      </a:lnTo>
                      <a:cubicBezTo>
                        <a:pt x="4" y="5"/>
                        <a:pt x="2" y="7"/>
                        <a:pt x="2" y="8"/>
                      </a:cubicBezTo>
                      <a:cubicBezTo>
                        <a:pt x="0" y="10"/>
                        <a:pt x="0" y="12"/>
                        <a:pt x="0" y="14"/>
                      </a:cubicBezTo>
                      <a:cubicBezTo>
                        <a:pt x="0" y="16"/>
                        <a:pt x="1" y="18"/>
                        <a:pt x="2" y="20"/>
                      </a:cubicBezTo>
                      <a:cubicBezTo>
                        <a:pt x="3" y="21"/>
                        <a:pt x="3" y="23"/>
                        <a:pt x="6" y="24"/>
                      </a:cubicBezTo>
                      <a:cubicBezTo>
                        <a:pt x="7" y="24"/>
                        <a:pt x="8" y="25"/>
                        <a:pt x="9" y="25"/>
                      </a:cubicBezTo>
                      <a:lnTo>
                        <a:pt x="9" y="2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70" name="Google Shape;1370;p22"/>
                <p:cNvSpPr/>
                <p:nvPr/>
              </p:nvSpPr>
              <p:spPr>
                <a:xfrm rot="-8100000">
                  <a:off x="2467064" y="6278024"/>
                  <a:ext cx="26991" cy="25250"/>
                </a:xfrm>
                <a:custGeom>
                  <a:avLst/>
                  <a:gdLst/>
                  <a:ahLst/>
                  <a:cxnLst/>
                  <a:rect l="l" t="t" r="r" b="b"/>
                  <a:pathLst>
                    <a:path w="62" h="58" extrusionOk="0">
                      <a:moveTo>
                        <a:pt x="48" y="58"/>
                      </a:moveTo>
                      <a:cubicBezTo>
                        <a:pt x="59" y="62"/>
                        <a:pt x="68" y="46"/>
                        <a:pt x="57" y="40"/>
                      </a:cubicBezTo>
                      <a:lnTo>
                        <a:pt x="57" y="40"/>
                      </a:lnTo>
                      <a:lnTo>
                        <a:pt x="57" y="40"/>
                      </a:lnTo>
                      <a:cubicBezTo>
                        <a:pt x="41" y="31"/>
                        <a:pt x="26" y="18"/>
                        <a:pt x="15" y="3"/>
                      </a:cubicBezTo>
                      <a:cubicBezTo>
                        <a:pt x="9" y="-3"/>
                        <a:pt x="-2" y="3"/>
                        <a:pt x="1" y="12"/>
                      </a:cubicBezTo>
                      <a:lnTo>
                        <a:pt x="1" y="12"/>
                      </a:lnTo>
                      <a:cubicBezTo>
                        <a:pt x="2" y="16"/>
                        <a:pt x="3" y="19"/>
                        <a:pt x="6" y="23"/>
                      </a:cubicBezTo>
                      <a:cubicBezTo>
                        <a:pt x="12" y="35"/>
                        <a:pt x="22" y="45"/>
                        <a:pt x="35" y="52"/>
                      </a:cubicBezTo>
                      <a:cubicBezTo>
                        <a:pt x="38" y="54"/>
                        <a:pt x="43" y="56"/>
                        <a:pt x="48" y="58"/>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71" name="Google Shape;1371;p22"/>
                <p:cNvSpPr/>
                <p:nvPr/>
              </p:nvSpPr>
              <p:spPr>
                <a:xfrm rot="-8100000">
                  <a:off x="2502249" y="6304711"/>
                  <a:ext cx="14802" cy="19590"/>
                </a:xfrm>
                <a:custGeom>
                  <a:avLst/>
                  <a:gdLst/>
                  <a:ahLst/>
                  <a:cxnLst/>
                  <a:rect l="l" t="t" r="r" b="b"/>
                  <a:pathLst>
                    <a:path w="34" h="45" extrusionOk="0">
                      <a:moveTo>
                        <a:pt x="17" y="43"/>
                      </a:moveTo>
                      <a:lnTo>
                        <a:pt x="17" y="43"/>
                      </a:lnTo>
                      <a:cubicBezTo>
                        <a:pt x="21" y="39"/>
                        <a:pt x="24" y="34"/>
                        <a:pt x="27" y="29"/>
                      </a:cubicBezTo>
                      <a:cubicBezTo>
                        <a:pt x="29" y="25"/>
                        <a:pt x="31" y="21"/>
                        <a:pt x="33" y="16"/>
                      </a:cubicBezTo>
                      <a:lnTo>
                        <a:pt x="33" y="16"/>
                      </a:lnTo>
                      <a:cubicBezTo>
                        <a:pt x="33" y="15"/>
                        <a:pt x="34" y="13"/>
                        <a:pt x="34" y="11"/>
                      </a:cubicBezTo>
                      <a:cubicBezTo>
                        <a:pt x="34" y="9"/>
                        <a:pt x="33" y="6"/>
                        <a:pt x="32" y="5"/>
                      </a:cubicBezTo>
                      <a:cubicBezTo>
                        <a:pt x="31" y="3"/>
                        <a:pt x="29" y="1"/>
                        <a:pt x="28" y="1"/>
                      </a:cubicBezTo>
                      <a:cubicBezTo>
                        <a:pt x="26" y="0"/>
                        <a:pt x="25" y="0"/>
                        <a:pt x="23" y="0"/>
                      </a:cubicBezTo>
                      <a:cubicBezTo>
                        <a:pt x="21" y="0"/>
                        <a:pt x="18" y="0"/>
                        <a:pt x="17" y="1"/>
                      </a:cubicBezTo>
                      <a:cubicBezTo>
                        <a:pt x="15" y="1"/>
                        <a:pt x="14" y="4"/>
                        <a:pt x="13" y="5"/>
                      </a:cubicBezTo>
                      <a:cubicBezTo>
                        <a:pt x="13" y="6"/>
                        <a:pt x="13" y="6"/>
                        <a:pt x="13" y="6"/>
                      </a:cubicBezTo>
                      <a:lnTo>
                        <a:pt x="13" y="6"/>
                      </a:lnTo>
                      <a:cubicBezTo>
                        <a:pt x="11" y="8"/>
                        <a:pt x="10" y="11"/>
                        <a:pt x="8" y="14"/>
                      </a:cubicBezTo>
                      <a:cubicBezTo>
                        <a:pt x="4" y="20"/>
                        <a:pt x="2" y="27"/>
                        <a:pt x="0" y="34"/>
                      </a:cubicBezTo>
                      <a:lnTo>
                        <a:pt x="0" y="34"/>
                      </a:lnTo>
                      <a:cubicBezTo>
                        <a:pt x="0" y="34"/>
                        <a:pt x="0" y="35"/>
                        <a:pt x="0" y="36"/>
                      </a:cubicBezTo>
                      <a:cubicBezTo>
                        <a:pt x="0" y="37"/>
                        <a:pt x="0" y="38"/>
                        <a:pt x="1" y="40"/>
                      </a:cubicBezTo>
                      <a:cubicBezTo>
                        <a:pt x="1" y="41"/>
                        <a:pt x="3" y="43"/>
                        <a:pt x="5" y="44"/>
                      </a:cubicBezTo>
                      <a:cubicBezTo>
                        <a:pt x="6" y="45"/>
                        <a:pt x="7" y="45"/>
                        <a:pt x="9" y="45"/>
                      </a:cubicBezTo>
                      <a:cubicBezTo>
                        <a:pt x="10" y="45"/>
                        <a:pt x="13" y="45"/>
                        <a:pt x="14" y="44"/>
                      </a:cubicBezTo>
                      <a:cubicBezTo>
                        <a:pt x="15" y="43"/>
                        <a:pt x="15" y="43"/>
                        <a:pt x="16" y="42"/>
                      </a:cubicBezTo>
                      <a:lnTo>
                        <a:pt x="17" y="4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72" name="Google Shape;1372;p22"/>
                <p:cNvSpPr/>
                <p:nvPr/>
              </p:nvSpPr>
              <p:spPr>
                <a:xfrm rot="-8100000">
                  <a:off x="2457963" y="6374361"/>
                  <a:ext cx="18720" cy="22203"/>
                </a:xfrm>
                <a:custGeom>
                  <a:avLst/>
                  <a:gdLst/>
                  <a:ahLst/>
                  <a:cxnLst/>
                  <a:rect l="l" t="t" r="r" b="b"/>
                  <a:pathLst>
                    <a:path w="43" h="51" extrusionOk="0">
                      <a:moveTo>
                        <a:pt x="31" y="49"/>
                      </a:moveTo>
                      <a:lnTo>
                        <a:pt x="34" y="49"/>
                      </a:lnTo>
                      <a:lnTo>
                        <a:pt x="34" y="49"/>
                      </a:lnTo>
                      <a:lnTo>
                        <a:pt x="37" y="49"/>
                      </a:lnTo>
                      <a:lnTo>
                        <a:pt x="37" y="49"/>
                      </a:lnTo>
                      <a:cubicBezTo>
                        <a:pt x="39" y="48"/>
                        <a:pt x="39" y="47"/>
                        <a:pt x="40" y="46"/>
                      </a:cubicBezTo>
                      <a:cubicBezTo>
                        <a:pt x="40" y="45"/>
                        <a:pt x="41" y="45"/>
                        <a:pt x="41" y="44"/>
                      </a:cubicBezTo>
                      <a:cubicBezTo>
                        <a:pt x="49" y="31"/>
                        <a:pt x="34" y="8"/>
                        <a:pt x="23" y="2"/>
                      </a:cubicBezTo>
                      <a:lnTo>
                        <a:pt x="23" y="2"/>
                      </a:lnTo>
                      <a:cubicBezTo>
                        <a:pt x="21" y="1"/>
                        <a:pt x="18" y="0"/>
                        <a:pt x="16" y="0"/>
                      </a:cubicBezTo>
                      <a:cubicBezTo>
                        <a:pt x="13" y="0"/>
                        <a:pt x="10" y="0"/>
                        <a:pt x="8" y="2"/>
                      </a:cubicBezTo>
                      <a:cubicBezTo>
                        <a:pt x="5" y="3"/>
                        <a:pt x="3" y="5"/>
                        <a:pt x="2" y="8"/>
                      </a:cubicBezTo>
                      <a:cubicBezTo>
                        <a:pt x="0" y="10"/>
                        <a:pt x="0" y="14"/>
                        <a:pt x="0" y="16"/>
                      </a:cubicBezTo>
                      <a:cubicBezTo>
                        <a:pt x="0" y="18"/>
                        <a:pt x="0" y="19"/>
                        <a:pt x="0" y="21"/>
                      </a:cubicBezTo>
                      <a:lnTo>
                        <a:pt x="0" y="21"/>
                      </a:lnTo>
                      <a:cubicBezTo>
                        <a:pt x="2" y="24"/>
                        <a:pt x="3" y="27"/>
                        <a:pt x="5" y="30"/>
                      </a:cubicBezTo>
                      <a:cubicBezTo>
                        <a:pt x="8" y="35"/>
                        <a:pt x="12" y="41"/>
                        <a:pt x="17" y="45"/>
                      </a:cubicBezTo>
                      <a:lnTo>
                        <a:pt x="17" y="45"/>
                      </a:lnTo>
                      <a:cubicBezTo>
                        <a:pt x="18" y="47"/>
                        <a:pt x="19" y="48"/>
                        <a:pt x="21" y="49"/>
                      </a:cubicBezTo>
                      <a:cubicBezTo>
                        <a:pt x="24" y="50"/>
                        <a:pt x="26" y="51"/>
                        <a:pt x="29" y="51"/>
                      </a:cubicBezTo>
                      <a:cubicBezTo>
                        <a:pt x="30" y="51"/>
                        <a:pt x="30" y="51"/>
                        <a:pt x="30" y="51"/>
                      </a:cubicBezTo>
                      <a:lnTo>
                        <a:pt x="31" y="4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73" name="Google Shape;1373;p22"/>
                <p:cNvSpPr/>
                <p:nvPr/>
              </p:nvSpPr>
              <p:spPr>
                <a:xfrm rot="-8100000">
                  <a:off x="2485290" y="6371953"/>
                  <a:ext cx="26556" cy="11319"/>
                </a:xfrm>
                <a:custGeom>
                  <a:avLst/>
                  <a:gdLst/>
                  <a:ahLst/>
                  <a:cxnLst/>
                  <a:rect l="l" t="t" r="r" b="b"/>
                  <a:pathLst>
                    <a:path w="61" h="26" extrusionOk="0">
                      <a:moveTo>
                        <a:pt x="8" y="25"/>
                      </a:moveTo>
                      <a:lnTo>
                        <a:pt x="8" y="25"/>
                      </a:lnTo>
                      <a:cubicBezTo>
                        <a:pt x="13" y="26"/>
                        <a:pt x="18" y="26"/>
                        <a:pt x="23" y="26"/>
                      </a:cubicBezTo>
                      <a:cubicBezTo>
                        <a:pt x="34" y="26"/>
                        <a:pt x="45" y="25"/>
                        <a:pt x="55" y="21"/>
                      </a:cubicBezTo>
                      <a:cubicBezTo>
                        <a:pt x="64" y="19"/>
                        <a:pt x="64" y="4"/>
                        <a:pt x="55" y="3"/>
                      </a:cubicBezTo>
                      <a:lnTo>
                        <a:pt x="55" y="3"/>
                      </a:lnTo>
                      <a:cubicBezTo>
                        <a:pt x="47" y="1"/>
                        <a:pt x="40" y="0"/>
                        <a:pt x="32" y="0"/>
                      </a:cubicBezTo>
                      <a:cubicBezTo>
                        <a:pt x="24" y="0"/>
                        <a:pt x="16" y="1"/>
                        <a:pt x="8" y="3"/>
                      </a:cubicBezTo>
                      <a:lnTo>
                        <a:pt x="8" y="3"/>
                      </a:lnTo>
                      <a:cubicBezTo>
                        <a:pt x="8" y="3"/>
                        <a:pt x="7" y="4"/>
                        <a:pt x="6" y="4"/>
                      </a:cubicBezTo>
                      <a:cubicBezTo>
                        <a:pt x="4" y="5"/>
                        <a:pt x="3" y="6"/>
                        <a:pt x="2" y="8"/>
                      </a:cubicBezTo>
                      <a:cubicBezTo>
                        <a:pt x="1" y="10"/>
                        <a:pt x="0" y="12"/>
                        <a:pt x="0" y="14"/>
                      </a:cubicBezTo>
                      <a:cubicBezTo>
                        <a:pt x="0" y="16"/>
                        <a:pt x="1" y="18"/>
                        <a:pt x="2" y="20"/>
                      </a:cubicBezTo>
                      <a:cubicBezTo>
                        <a:pt x="3" y="21"/>
                        <a:pt x="4" y="23"/>
                        <a:pt x="6" y="24"/>
                      </a:cubicBezTo>
                      <a:cubicBezTo>
                        <a:pt x="7" y="24"/>
                        <a:pt x="8" y="24"/>
                        <a:pt x="8" y="2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74" name="Google Shape;1374;p22"/>
                <p:cNvSpPr/>
                <p:nvPr/>
              </p:nvSpPr>
              <p:spPr>
                <a:xfrm rot="-8100000">
                  <a:off x="2510948" y="6344358"/>
                  <a:ext cx="17414" cy="20026"/>
                </a:xfrm>
                <a:custGeom>
                  <a:avLst/>
                  <a:gdLst/>
                  <a:ahLst/>
                  <a:cxnLst/>
                  <a:rect l="l" t="t" r="r" b="b"/>
                  <a:pathLst>
                    <a:path w="40" h="46" extrusionOk="0">
                      <a:moveTo>
                        <a:pt x="17" y="46"/>
                      </a:moveTo>
                      <a:lnTo>
                        <a:pt x="17" y="46"/>
                      </a:lnTo>
                      <a:cubicBezTo>
                        <a:pt x="18" y="45"/>
                        <a:pt x="19" y="45"/>
                        <a:pt x="21" y="44"/>
                      </a:cubicBezTo>
                      <a:cubicBezTo>
                        <a:pt x="22" y="43"/>
                        <a:pt x="24" y="42"/>
                        <a:pt x="25" y="40"/>
                      </a:cubicBezTo>
                      <a:cubicBezTo>
                        <a:pt x="26" y="38"/>
                        <a:pt x="27" y="36"/>
                        <a:pt x="27" y="34"/>
                      </a:cubicBezTo>
                      <a:lnTo>
                        <a:pt x="27" y="34"/>
                      </a:lnTo>
                      <a:cubicBezTo>
                        <a:pt x="28" y="32"/>
                        <a:pt x="29" y="30"/>
                        <a:pt x="31" y="28"/>
                      </a:cubicBezTo>
                      <a:lnTo>
                        <a:pt x="31" y="28"/>
                      </a:lnTo>
                      <a:cubicBezTo>
                        <a:pt x="34" y="24"/>
                        <a:pt x="36" y="20"/>
                        <a:pt x="39" y="16"/>
                      </a:cubicBezTo>
                      <a:cubicBezTo>
                        <a:pt x="39" y="15"/>
                        <a:pt x="39" y="15"/>
                        <a:pt x="39" y="15"/>
                      </a:cubicBezTo>
                      <a:cubicBezTo>
                        <a:pt x="44" y="7"/>
                        <a:pt x="33" y="-4"/>
                        <a:pt x="25" y="2"/>
                      </a:cubicBezTo>
                      <a:lnTo>
                        <a:pt x="25" y="2"/>
                      </a:lnTo>
                      <a:cubicBezTo>
                        <a:pt x="24" y="2"/>
                        <a:pt x="23" y="2"/>
                        <a:pt x="22" y="3"/>
                      </a:cubicBezTo>
                      <a:cubicBezTo>
                        <a:pt x="13" y="7"/>
                        <a:pt x="7" y="15"/>
                        <a:pt x="3" y="23"/>
                      </a:cubicBezTo>
                      <a:cubicBezTo>
                        <a:pt x="2" y="24"/>
                        <a:pt x="2" y="25"/>
                        <a:pt x="1" y="26"/>
                      </a:cubicBezTo>
                      <a:lnTo>
                        <a:pt x="1" y="26"/>
                      </a:lnTo>
                      <a:cubicBezTo>
                        <a:pt x="0" y="28"/>
                        <a:pt x="0" y="29"/>
                        <a:pt x="0" y="31"/>
                      </a:cubicBezTo>
                      <a:cubicBezTo>
                        <a:pt x="0" y="34"/>
                        <a:pt x="1" y="35"/>
                        <a:pt x="2" y="38"/>
                      </a:cubicBezTo>
                      <a:cubicBezTo>
                        <a:pt x="3" y="40"/>
                        <a:pt x="4" y="42"/>
                        <a:pt x="7" y="44"/>
                      </a:cubicBezTo>
                      <a:cubicBezTo>
                        <a:pt x="9" y="45"/>
                        <a:pt x="12" y="46"/>
                        <a:pt x="15" y="46"/>
                      </a:cubicBezTo>
                      <a:cubicBezTo>
                        <a:pt x="15" y="46"/>
                        <a:pt x="16" y="46"/>
                        <a:pt x="17" y="4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75" name="Google Shape;1375;p22"/>
                <p:cNvSpPr/>
                <p:nvPr/>
              </p:nvSpPr>
              <p:spPr>
                <a:xfrm rot="-8100000">
                  <a:off x="2411537" y="6771925"/>
                  <a:ext cx="25685" cy="29603"/>
                </a:xfrm>
                <a:custGeom>
                  <a:avLst/>
                  <a:gdLst/>
                  <a:ahLst/>
                  <a:cxnLst/>
                  <a:rect l="l" t="t" r="r" b="b"/>
                  <a:pathLst>
                    <a:path w="59" h="68" extrusionOk="0">
                      <a:moveTo>
                        <a:pt x="22" y="66"/>
                      </a:moveTo>
                      <a:lnTo>
                        <a:pt x="22" y="66"/>
                      </a:lnTo>
                      <a:cubicBezTo>
                        <a:pt x="34" y="57"/>
                        <a:pt x="45" y="45"/>
                        <a:pt x="53" y="32"/>
                      </a:cubicBezTo>
                      <a:cubicBezTo>
                        <a:pt x="55" y="28"/>
                        <a:pt x="57" y="24"/>
                        <a:pt x="59" y="19"/>
                      </a:cubicBezTo>
                      <a:lnTo>
                        <a:pt x="59" y="19"/>
                      </a:lnTo>
                      <a:cubicBezTo>
                        <a:pt x="59" y="18"/>
                        <a:pt x="59" y="16"/>
                        <a:pt x="59" y="14"/>
                      </a:cubicBezTo>
                      <a:cubicBezTo>
                        <a:pt x="59" y="12"/>
                        <a:pt x="59" y="10"/>
                        <a:pt x="58" y="7"/>
                      </a:cubicBezTo>
                      <a:cubicBezTo>
                        <a:pt x="56" y="4"/>
                        <a:pt x="54" y="3"/>
                        <a:pt x="52" y="2"/>
                      </a:cubicBezTo>
                      <a:cubicBezTo>
                        <a:pt x="49" y="0"/>
                        <a:pt x="48" y="0"/>
                        <a:pt x="45" y="0"/>
                      </a:cubicBezTo>
                      <a:cubicBezTo>
                        <a:pt x="43" y="0"/>
                        <a:pt x="41" y="1"/>
                        <a:pt x="39" y="2"/>
                      </a:cubicBezTo>
                      <a:lnTo>
                        <a:pt x="39" y="2"/>
                      </a:lnTo>
                      <a:cubicBezTo>
                        <a:pt x="25" y="11"/>
                        <a:pt x="14" y="24"/>
                        <a:pt x="6" y="38"/>
                      </a:cubicBezTo>
                      <a:cubicBezTo>
                        <a:pt x="4" y="41"/>
                        <a:pt x="2" y="44"/>
                        <a:pt x="1" y="47"/>
                      </a:cubicBezTo>
                      <a:lnTo>
                        <a:pt x="1" y="47"/>
                      </a:lnTo>
                      <a:cubicBezTo>
                        <a:pt x="0" y="49"/>
                        <a:pt x="0" y="51"/>
                        <a:pt x="0" y="53"/>
                      </a:cubicBezTo>
                      <a:cubicBezTo>
                        <a:pt x="0" y="56"/>
                        <a:pt x="0" y="58"/>
                        <a:pt x="2" y="61"/>
                      </a:cubicBezTo>
                      <a:cubicBezTo>
                        <a:pt x="3" y="63"/>
                        <a:pt x="5" y="65"/>
                        <a:pt x="7" y="66"/>
                      </a:cubicBezTo>
                      <a:cubicBezTo>
                        <a:pt x="9" y="67"/>
                        <a:pt x="12" y="68"/>
                        <a:pt x="15" y="68"/>
                      </a:cubicBezTo>
                      <a:cubicBezTo>
                        <a:pt x="17" y="68"/>
                        <a:pt x="20" y="67"/>
                        <a:pt x="22" y="66"/>
                      </a:cubicBezTo>
                      <a:lnTo>
                        <a:pt x="23" y="66"/>
                      </a:lnTo>
                      <a:lnTo>
                        <a:pt x="22" y="6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76" name="Google Shape;1376;p22"/>
                <p:cNvSpPr/>
                <p:nvPr/>
              </p:nvSpPr>
              <p:spPr>
                <a:xfrm rot="-8100000">
                  <a:off x="2408351" y="6735723"/>
                  <a:ext cx="34828" cy="23509"/>
                </a:xfrm>
                <a:custGeom>
                  <a:avLst/>
                  <a:gdLst/>
                  <a:ahLst/>
                  <a:cxnLst/>
                  <a:rect l="l" t="t" r="r" b="b"/>
                  <a:pathLst>
                    <a:path w="80" h="54" extrusionOk="0">
                      <a:moveTo>
                        <a:pt x="17" y="52"/>
                      </a:moveTo>
                      <a:lnTo>
                        <a:pt x="17" y="52"/>
                      </a:lnTo>
                      <a:cubicBezTo>
                        <a:pt x="22" y="50"/>
                        <a:pt x="28" y="48"/>
                        <a:pt x="33" y="45"/>
                      </a:cubicBezTo>
                      <a:cubicBezTo>
                        <a:pt x="35" y="44"/>
                        <a:pt x="38" y="42"/>
                        <a:pt x="41" y="40"/>
                      </a:cubicBezTo>
                      <a:lnTo>
                        <a:pt x="41" y="40"/>
                      </a:lnTo>
                      <a:cubicBezTo>
                        <a:pt x="46" y="36"/>
                        <a:pt x="52" y="33"/>
                        <a:pt x="58" y="29"/>
                      </a:cubicBezTo>
                      <a:cubicBezTo>
                        <a:pt x="63" y="26"/>
                        <a:pt x="68" y="24"/>
                        <a:pt x="73" y="21"/>
                      </a:cubicBezTo>
                      <a:lnTo>
                        <a:pt x="73" y="21"/>
                      </a:lnTo>
                      <a:lnTo>
                        <a:pt x="74" y="20"/>
                      </a:lnTo>
                      <a:cubicBezTo>
                        <a:pt x="75" y="18"/>
                        <a:pt x="77" y="17"/>
                        <a:pt x="78" y="16"/>
                      </a:cubicBezTo>
                      <a:cubicBezTo>
                        <a:pt x="79" y="14"/>
                        <a:pt x="80" y="13"/>
                        <a:pt x="80" y="11"/>
                      </a:cubicBezTo>
                      <a:cubicBezTo>
                        <a:pt x="80" y="9"/>
                        <a:pt x="79" y="6"/>
                        <a:pt x="78" y="5"/>
                      </a:cubicBezTo>
                      <a:cubicBezTo>
                        <a:pt x="77" y="3"/>
                        <a:pt x="75" y="2"/>
                        <a:pt x="74" y="1"/>
                      </a:cubicBezTo>
                      <a:cubicBezTo>
                        <a:pt x="72" y="0"/>
                        <a:pt x="71" y="0"/>
                        <a:pt x="69" y="0"/>
                      </a:cubicBezTo>
                      <a:cubicBezTo>
                        <a:pt x="68" y="0"/>
                        <a:pt x="66" y="0"/>
                        <a:pt x="65" y="1"/>
                      </a:cubicBezTo>
                      <a:cubicBezTo>
                        <a:pt x="44" y="6"/>
                        <a:pt x="12" y="14"/>
                        <a:pt x="1" y="37"/>
                      </a:cubicBezTo>
                      <a:lnTo>
                        <a:pt x="1" y="37"/>
                      </a:lnTo>
                      <a:cubicBezTo>
                        <a:pt x="1" y="38"/>
                        <a:pt x="0" y="40"/>
                        <a:pt x="0" y="41"/>
                      </a:cubicBezTo>
                      <a:cubicBezTo>
                        <a:pt x="0" y="44"/>
                        <a:pt x="1" y="46"/>
                        <a:pt x="2" y="48"/>
                      </a:cubicBezTo>
                      <a:cubicBezTo>
                        <a:pt x="3" y="50"/>
                        <a:pt x="5" y="50"/>
                        <a:pt x="7" y="52"/>
                      </a:cubicBezTo>
                      <a:cubicBezTo>
                        <a:pt x="9" y="53"/>
                        <a:pt x="11" y="54"/>
                        <a:pt x="13" y="54"/>
                      </a:cubicBezTo>
                      <a:cubicBezTo>
                        <a:pt x="14" y="54"/>
                        <a:pt x="16" y="54"/>
                        <a:pt x="17" y="54"/>
                      </a:cubicBezTo>
                      <a:lnTo>
                        <a:pt x="17" y="5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77" name="Google Shape;1377;p22"/>
                <p:cNvSpPr/>
                <p:nvPr/>
              </p:nvSpPr>
              <p:spPr>
                <a:xfrm rot="-8100000">
                  <a:off x="2445962" y="6718533"/>
                  <a:ext cx="23944" cy="20026"/>
                </a:xfrm>
                <a:custGeom>
                  <a:avLst/>
                  <a:gdLst/>
                  <a:ahLst/>
                  <a:cxnLst/>
                  <a:rect l="l" t="t" r="r" b="b"/>
                  <a:pathLst>
                    <a:path w="55" h="46" extrusionOk="0">
                      <a:moveTo>
                        <a:pt x="4" y="22"/>
                      </a:moveTo>
                      <a:lnTo>
                        <a:pt x="4" y="22"/>
                      </a:lnTo>
                      <a:cubicBezTo>
                        <a:pt x="7" y="24"/>
                        <a:pt x="9" y="25"/>
                        <a:pt x="12" y="27"/>
                      </a:cubicBezTo>
                      <a:cubicBezTo>
                        <a:pt x="14" y="28"/>
                        <a:pt x="16" y="29"/>
                        <a:pt x="19" y="30"/>
                      </a:cubicBezTo>
                      <a:lnTo>
                        <a:pt x="19" y="30"/>
                      </a:lnTo>
                      <a:cubicBezTo>
                        <a:pt x="20" y="31"/>
                        <a:pt x="21" y="31"/>
                        <a:pt x="22" y="32"/>
                      </a:cubicBezTo>
                      <a:cubicBezTo>
                        <a:pt x="27" y="35"/>
                        <a:pt x="32" y="38"/>
                        <a:pt x="36" y="43"/>
                      </a:cubicBezTo>
                      <a:cubicBezTo>
                        <a:pt x="45" y="52"/>
                        <a:pt x="62" y="37"/>
                        <a:pt x="53" y="27"/>
                      </a:cubicBezTo>
                      <a:lnTo>
                        <a:pt x="53" y="27"/>
                      </a:lnTo>
                      <a:cubicBezTo>
                        <a:pt x="48" y="19"/>
                        <a:pt x="41" y="12"/>
                        <a:pt x="33" y="8"/>
                      </a:cubicBezTo>
                      <a:cubicBezTo>
                        <a:pt x="26" y="4"/>
                        <a:pt x="18" y="1"/>
                        <a:pt x="11" y="0"/>
                      </a:cubicBezTo>
                      <a:lnTo>
                        <a:pt x="11" y="0"/>
                      </a:lnTo>
                      <a:cubicBezTo>
                        <a:pt x="9" y="0"/>
                        <a:pt x="8" y="1"/>
                        <a:pt x="6" y="2"/>
                      </a:cubicBezTo>
                      <a:cubicBezTo>
                        <a:pt x="4" y="3"/>
                        <a:pt x="3" y="4"/>
                        <a:pt x="2" y="6"/>
                      </a:cubicBezTo>
                      <a:cubicBezTo>
                        <a:pt x="1" y="8"/>
                        <a:pt x="0" y="10"/>
                        <a:pt x="0" y="12"/>
                      </a:cubicBezTo>
                      <a:cubicBezTo>
                        <a:pt x="0" y="14"/>
                        <a:pt x="1" y="16"/>
                        <a:pt x="2" y="17"/>
                      </a:cubicBezTo>
                      <a:cubicBezTo>
                        <a:pt x="3" y="18"/>
                        <a:pt x="3" y="19"/>
                        <a:pt x="4" y="20"/>
                      </a:cubicBezTo>
                      <a:lnTo>
                        <a:pt x="4" y="2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78" name="Google Shape;1378;p22"/>
                <p:cNvSpPr/>
                <p:nvPr/>
              </p:nvSpPr>
              <p:spPr>
                <a:xfrm rot="-8100000">
                  <a:off x="2484782" y="6723366"/>
                  <a:ext cx="17414" cy="32215"/>
                </a:xfrm>
                <a:custGeom>
                  <a:avLst/>
                  <a:gdLst/>
                  <a:ahLst/>
                  <a:cxnLst/>
                  <a:rect l="l" t="t" r="r" b="b"/>
                  <a:pathLst>
                    <a:path w="40" h="74" extrusionOk="0">
                      <a:moveTo>
                        <a:pt x="22" y="70"/>
                      </a:moveTo>
                      <a:cubicBezTo>
                        <a:pt x="30" y="79"/>
                        <a:pt x="46" y="70"/>
                        <a:pt x="38" y="59"/>
                      </a:cubicBezTo>
                      <a:lnTo>
                        <a:pt x="38" y="59"/>
                      </a:lnTo>
                      <a:cubicBezTo>
                        <a:pt x="37" y="57"/>
                        <a:pt x="35" y="54"/>
                        <a:pt x="34" y="52"/>
                      </a:cubicBezTo>
                      <a:cubicBezTo>
                        <a:pt x="26" y="38"/>
                        <a:pt x="20" y="22"/>
                        <a:pt x="17" y="6"/>
                      </a:cubicBezTo>
                      <a:lnTo>
                        <a:pt x="17" y="6"/>
                      </a:lnTo>
                      <a:cubicBezTo>
                        <a:pt x="17" y="5"/>
                        <a:pt x="17" y="5"/>
                        <a:pt x="17" y="5"/>
                      </a:cubicBezTo>
                      <a:cubicBezTo>
                        <a:pt x="16" y="3"/>
                        <a:pt x="15" y="1"/>
                        <a:pt x="14" y="1"/>
                      </a:cubicBezTo>
                      <a:cubicBezTo>
                        <a:pt x="12" y="0"/>
                        <a:pt x="10" y="0"/>
                        <a:pt x="9" y="0"/>
                      </a:cubicBezTo>
                      <a:cubicBezTo>
                        <a:pt x="7" y="0"/>
                        <a:pt x="6" y="0"/>
                        <a:pt x="5" y="1"/>
                      </a:cubicBezTo>
                      <a:cubicBezTo>
                        <a:pt x="4" y="1"/>
                        <a:pt x="3" y="3"/>
                        <a:pt x="2" y="5"/>
                      </a:cubicBezTo>
                      <a:cubicBezTo>
                        <a:pt x="1" y="6"/>
                        <a:pt x="1" y="6"/>
                        <a:pt x="1" y="7"/>
                      </a:cubicBezTo>
                      <a:lnTo>
                        <a:pt x="1" y="7"/>
                      </a:lnTo>
                      <a:cubicBezTo>
                        <a:pt x="0" y="10"/>
                        <a:pt x="0" y="12"/>
                        <a:pt x="0" y="15"/>
                      </a:cubicBezTo>
                      <a:cubicBezTo>
                        <a:pt x="0" y="28"/>
                        <a:pt x="4" y="42"/>
                        <a:pt x="11" y="54"/>
                      </a:cubicBezTo>
                      <a:cubicBezTo>
                        <a:pt x="14" y="59"/>
                        <a:pt x="18" y="64"/>
                        <a:pt x="22" y="69"/>
                      </a:cubicBezTo>
                      <a:lnTo>
                        <a:pt x="22" y="7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79" name="Google Shape;1379;p22"/>
                <p:cNvSpPr/>
                <p:nvPr/>
              </p:nvSpPr>
              <p:spPr>
                <a:xfrm rot="-8100000">
                  <a:off x="2499675" y="6765654"/>
                  <a:ext cx="18720" cy="15672"/>
                </a:xfrm>
                <a:custGeom>
                  <a:avLst/>
                  <a:gdLst/>
                  <a:ahLst/>
                  <a:cxnLst/>
                  <a:rect l="l" t="t" r="r" b="b"/>
                  <a:pathLst>
                    <a:path w="43" h="36" extrusionOk="0">
                      <a:moveTo>
                        <a:pt x="12" y="35"/>
                      </a:moveTo>
                      <a:lnTo>
                        <a:pt x="12" y="35"/>
                      </a:lnTo>
                      <a:cubicBezTo>
                        <a:pt x="17" y="34"/>
                        <a:pt x="21" y="32"/>
                        <a:pt x="25" y="30"/>
                      </a:cubicBezTo>
                      <a:cubicBezTo>
                        <a:pt x="30" y="27"/>
                        <a:pt x="35" y="23"/>
                        <a:pt x="39" y="19"/>
                      </a:cubicBezTo>
                      <a:lnTo>
                        <a:pt x="39" y="19"/>
                      </a:lnTo>
                      <a:cubicBezTo>
                        <a:pt x="40" y="19"/>
                        <a:pt x="41" y="17"/>
                        <a:pt x="42" y="16"/>
                      </a:cubicBezTo>
                      <a:cubicBezTo>
                        <a:pt x="43" y="14"/>
                        <a:pt x="43" y="11"/>
                        <a:pt x="43" y="10"/>
                      </a:cubicBezTo>
                      <a:cubicBezTo>
                        <a:pt x="43" y="8"/>
                        <a:pt x="43" y="7"/>
                        <a:pt x="42" y="5"/>
                      </a:cubicBezTo>
                      <a:cubicBezTo>
                        <a:pt x="41" y="3"/>
                        <a:pt x="39" y="2"/>
                        <a:pt x="38" y="1"/>
                      </a:cubicBezTo>
                      <a:cubicBezTo>
                        <a:pt x="36" y="0"/>
                        <a:pt x="34" y="0"/>
                        <a:pt x="32" y="0"/>
                      </a:cubicBezTo>
                      <a:cubicBezTo>
                        <a:pt x="30" y="0"/>
                        <a:pt x="29" y="0"/>
                        <a:pt x="27" y="1"/>
                      </a:cubicBezTo>
                      <a:cubicBezTo>
                        <a:pt x="27" y="1"/>
                        <a:pt x="26" y="1"/>
                        <a:pt x="26" y="2"/>
                      </a:cubicBezTo>
                      <a:lnTo>
                        <a:pt x="26" y="2"/>
                      </a:lnTo>
                      <a:cubicBezTo>
                        <a:pt x="25" y="2"/>
                        <a:pt x="23" y="3"/>
                        <a:pt x="21" y="4"/>
                      </a:cubicBezTo>
                      <a:cubicBezTo>
                        <a:pt x="14" y="8"/>
                        <a:pt x="7" y="14"/>
                        <a:pt x="2" y="21"/>
                      </a:cubicBezTo>
                      <a:lnTo>
                        <a:pt x="2" y="21"/>
                      </a:lnTo>
                      <a:lnTo>
                        <a:pt x="1" y="22"/>
                      </a:lnTo>
                      <a:cubicBezTo>
                        <a:pt x="0" y="23"/>
                        <a:pt x="0" y="25"/>
                        <a:pt x="0" y="27"/>
                      </a:cubicBezTo>
                      <a:cubicBezTo>
                        <a:pt x="0" y="28"/>
                        <a:pt x="0" y="29"/>
                        <a:pt x="1" y="31"/>
                      </a:cubicBezTo>
                      <a:cubicBezTo>
                        <a:pt x="2" y="32"/>
                        <a:pt x="3" y="34"/>
                        <a:pt x="5" y="35"/>
                      </a:cubicBezTo>
                      <a:cubicBezTo>
                        <a:pt x="6" y="35"/>
                        <a:pt x="8" y="36"/>
                        <a:pt x="9" y="36"/>
                      </a:cubicBezTo>
                      <a:cubicBezTo>
                        <a:pt x="10" y="36"/>
                        <a:pt x="11" y="36"/>
                        <a:pt x="12"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80" name="Google Shape;1380;p22"/>
                <p:cNvSpPr/>
                <p:nvPr/>
              </p:nvSpPr>
              <p:spPr>
                <a:xfrm rot="-8100000">
                  <a:off x="2430524" y="6806462"/>
                  <a:ext cx="14802" cy="23944"/>
                </a:xfrm>
                <a:custGeom>
                  <a:avLst/>
                  <a:gdLst/>
                  <a:ahLst/>
                  <a:cxnLst/>
                  <a:rect l="l" t="t" r="r" b="b"/>
                  <a:pathLst>
                    <a:path w="34" h="55" extrusionOk="0">
                      <a:moveTo>
                        <a:pt x="12" y="55"/>
                      </a:moveTo>
                      <a:lnTo>
                        <a:pt x="15" y="55"/>
                      </a:lnTo>
                      <a:lnTo>
                        <a:pt x="20" y="55"/>
                      </a:lnTo>
                      <a:lnTo>
                        <a:pt x="20" y="55"/>
                      </a:lnTo>
                      <a:cubicBezTo>
                        <a:pt x="22" y="55"/>
                        <a:pt x="23" y="55"/>
                        <a:pt x="24" y="54"/>
                      </a:cubicBezTo>
                      <a:cubicBezTo>
                        <a:pt x="24" y="53"/>
                        <a:pt x="25" y="53"/>
                        <a:pt x="26" y="52"/>
                      </a:cubicBezTo>
                      <a:cubicBezTo>
                        <a:pt x="38" y="44"/>
                        <a:pt x="35" y="17"/>
                        <a:pt x="29" y="6"/>
                      </a:cubicBezTo>
                      <a:lnTo>
                        <a:pt x="29" y="6"/>
                      </a:lnTo>
                      <a:cubicBezTo>
                        <a:pt x="28" y="5"/>
                        <a:pt x="26" y="3"/>
                        <a:pt x="24" y="2"/>
                      </a:cubicBezTo>
                      <a:cubicBezTo>
                        <a:pt x="21" y="1"/>
                        <a:pt x="19" y="0"/>
                        <a:pt x="16" y="0"/>
                      </a:cubicBezTo>
                      <a:cubicBezTo>
                        <a:pt x="13" y="0"/>
                        <a:pt x="10" y="1"/>
                        <a:pt x="8" y="2"/>
                      </a:cubicBezTo>
                      <a:cubicBezTo>
                        <a:pt x="5" y="3"/>
                        <a:pt x="3" y="5"/>
                        <a:pt x="2" y="8"/>
                      </a:cubicBezTo>
                      <a:cubicBezTo>
                        <a:pt x="1" y="9"/>
                        <a:pt x="0" y="11"/>
                        <a:pt x="0" y="13"/>
                      </a:cubicBezTo>
                      <a:lnTo>
                        <a:pt x="0" y="13"/>
                      </a:lnTo>
                      <a:cubicBezTo>
                        <a:pt x="0" y="15"/>
                        <a:pt x="0" y="17"/>
                        <a:pt x="0" y="19"/>
                      </a:cubicBezTo>
                      <a:cubicBezTo>
                        <a:pt x="0" y="27"/>
                        <a:pt x="1" y="35"/>
                        <a:pt x="4" y="42"/>
                      </a:cubicBezTo>
                      <a:lnTo>
                        <a:pt x="4" y="42"/>
                      </a:lnTo>
                      <a:cubicBezTo>
                        <a:pt x="4" y="44"/>
                        <a:pt x="4" y="45"/>
                        <a:pt x="5" y="46"/>
                      </a:cubicBezTo>
                      <a:cubicBezTo>
                        <a:pt x="6" y="49"/>
                        <a:pt x="9" y="51"/>
                        <a:pt x="12" y="53"/>
                      </a:cubicBezTo>
                      <a:lnTo>
                        <a:pt x="13" y="53"/>
                      </a:lnTo>
                      <a:lnTo>
                        <a:pt x="12" y="55"/>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81" name="Google Shape;1381;p22"/>
                <p:cNvSpPr/>
                <p:nvPr/>
              </p:nvSpPr>
              <p:spPr>
                <a:xfrm rot="-8100000">
                  <a:off x="2458302" y="6817306"/>
                  <a:ext cx="24815" cy="16108"/>
                </a:xfrm>
                <a:custGeom>
                  <a:avLst/>
                  <a:gdLst/>
                  <a:ahLst/>
                  <a:cxnLst/>
                  <a:rect l="l" t="t" r="r" b="b"/>
                  <a:pathLst>
                    <a:path w="57" h="37" extrusionOk="0">
                      <a:moveTo>
                        <a:pt x="4" y="20"/>
                      </a:moveTo>
                      <a:lnTo>
                        <a:pt x="4" y="20"/>
                      </a:lnTo>
                      <a:cubicBezTo>
                        <a:pt x="6" y="21"/>
                        <a:pt x="8" y="23"/>
                        <a:pt x="11" y="25"/>
                      </a:cubicBezTo>
                      <a:cubicBezTo>
                        <a:pt x="21" y="32"/>
                        <a:pt x="34" y="35"/>
                        <a:pt x="47" y="37"/>
                      </a:cubicBezTo>
                      <a:cubicBezTo>
                        <a:pt x="55" y="40"/>
                        <a:pt x="62" y="25"/>
                        <a:pt x="54" y="20"/>
                      </a:cubicBezTo>
                      <a:lnTo>
                        <a:pt x="54" y="20"/>
                      </a:lnTo>
                      <a:cubicBezTo>
                        <a:pt x="50" y="17"/>
                        <a:pt x="45" y="14"/>
                        <a:pt x="41" y="11"/>
                      </a:cubicBezTo>
                      <a:cubicBezTo>
                        <a:pt x="32" y="6"/>
                        <a:pt x="22" y="2"/>
                        <a:pt x="13" y="0"/>
                      </a:cubicBezTo>
                      <a:lnTo>
                        <a:pt x="13" y="0"/>
                      </a:lnTo>
                      <a:cubicBezTo>
                        <a:pt x="12" y="0"/>
                        <a:pt x="12" y="0"/>
                        <a:pt x="11" y="0"/>
                      </a:cubicBezTo>
                      <a:cubicBezTo>
                        <a:pt x="9" y="0"/>
                        <a:pt x="7" y="0"/>
                        <a:pt x="6" y="1"/>
                      </a:cubicBezTo>
                      <a:cubicBezTo>
                        <a:pt x="4" y="2"/>
                        <a:pt x="3" y="3"/>
                        <a:pt x="2" y="5"/>
                      </a:cubicBezTo>
                      <a:cubicBezTo>
                        <a:pt x="1" y="6"/>
                        <a:pt x="0" y="9"/>
                        <a:pt x="0" y="11"/>
                      </a:cubicBezTo>
                      <a:cubicBezTo>
                        <a:pt x="0" y="13"/>
                        <a:pt x="1" y="15"/>
                        <a:pt x="2" y="17"/>
                      </a:cubicBezTo>
                      <a:cubicBezTo>
                        <a:pt x="2" y="18"/>
                        <a:pt x="3" y="19"/>
                        <a:pt x="4" y="19"/>
                      </a:cubicBezTo>
                      <a:lnTo>
                        <a:pt x="4" y="2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82" name="Google Shape;1382;p22"/>
                <p:cNvSpPr/>
                <p:nvPr/>
              </p:nvSpPr>
              <p:spPr>
                <a:xfrm rot="-8100000">
                  <a:off x="2489877" y="6805364"/>
                  <a:ext cx="20461" cy="15672"/>
                </a:xfrm>
                <a:custGeom>
                  <a:avLst/>
                  <a:gdLst/>
                  <a:ahLst/>
                  <a:cxnLst/>
                  <a:rect l="l" t="t" r="r" b="b"/>
                  <a:pathLst>
                    <a:path w="47" h="36" extrusionOk="0">
                      <a:moveTo>
                        <a:pt x="10" y="35"/>
                      </a:moveTo>
                      <a:lnTo>
                        <a:pt x="10" y="35"/>
                      </a:lnTo>
                      <a:cubicBezTo>
                        <a:pt x="11" y="36"/>
                        <a:pt x="12" y="36"/>
                        <a:pt x="13" y="36"/>
                      </a:cubicBezTo>
                      <a:cubicBezTo>
                        <a:pt x="15" y="36"/>
                        <a:pt x="17" y="35"/>
                        <a:pt x="19" y="34"/>
                      </a:cubicBezTo>
                      <a:cubicBezTo>
                        <a:pt x="21" y="33"/>
                        <a:pt x="22" y="32"/>
                        <a:pt x="23" y="30"/>
                      </a:cubicBezTo>
                      <a:lnTo>
                        <a:pt x="24" y="29"/>
                      </a:lnTo>
                      <a:lnTo>
                        <a:pt x="30" y="26"/>
                      </a:lnTo>
                      <a:cubicBezTo>
                        <a:pt x="34" y="23"/>
                        <a:pt x="39" y="21"/>
                        <a:pt x="43" y="18"/>
                      </a:cubicBezTo>
                      <a:lnTo>
                        <a:pt x="43" y="18"/>
                      </a:lnTo>
                      <a:cubicBezTo>
                        <a:pt x="44" y="17"/>
                        <a:pt x="45" y="16"/>
                        <a:pt x="46" y="15"/>
                      </a:cubicBezTo>
                      <a:cubicBezTo>
                        <a:pt x="47" y="13"/>
                        <a:pt x="47" y="12"/>
                        <a:pt x="47" y="10"/>
                      </a:cubicBezTo>
                      <a:cubicBezTo>
                        <a:pt x="47" y="8"/>
                        <a:pt x="47" y="6"/>
                        <a:pt x="46" y="5"/>
                      </a:cubicBezTo>
                      <a:cubicBezTo>
                        <a:pt x="45" y="3"/>
                        <a:pt x="43" y="2"/>
                        <a:pt x="42" y="1"/>
                      </a:cubicBezTo>
                      <a:cubicBezTo>
                        <a:pt x="40" y="0"/>
                        <a:pt x="39" y="0"/>
                        <a:pt x="37" y="0"/>
                      </a:cubicBezTo>
                      <a:lnTo>
                        <a:pt x="36" y="0"/>
                      </a:lnTo>
                      <a:lnTo>
                        <a:pt x="36" y="0"/>
                      </a:lnTo>
                      <a:cubicBezTo>
                        <a:pt x="27" y="0"/>
                        <a:pt x="18" y="3"/>
                        <a:pt x="11" y="7"/>
                      </a:cubicBezTo>
                      <a:cubicBezTo>
                        <a:pt x="8" y="9"/>
                        <a:pt x="6" y="9"/>
                        <a:pt x="5" y="11"/>
                      </a:cubicBezTo>
                      <a:lnTo>
                        <a:pt x="5" y="11"/>
                      </a:lnTo>
                      <a:cubicBezTo>
                        <a:pt x="3" y="12"/>
                        <a:pt x="2" y="13"/>
                        <a:pt x="2" y="14"/>
                      </a:cubicBezTo>
                      <a:cubicBezTo>
                        <a:pt x="0" y="16"/>
                        <a:pt x="0" y="18"/>
                        <a:pt x="0" y="21"/>
                      </a:cubicBezTo>
                      <a:cubicBezTo>
                        <a:pt x="0" y="23"/>
                        <a:pt x="0" y="27"/>
                        <a:pt x="2" y="29"/>
                      </a:cubicBezTo>
                      <a:cubicBezTo>
                        <a:pt x="3" y="31"/>
                        <a:pt x="5" y="33"/>
                        <a:pt x="7" y="34"/>
                      </a:cubicBezTo>
                      <a:cubicBezTo>
                        <a:pt x="8" y="35"/>
                        <a:pt x="9" y="35"/>
                        <a:pt x="10"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83" name="Google Shape;1383;p22"/>
                <p:cNvSpPr/>
                <p:nvPr/>
              </p:nvSpPr>
              <p:spPr>
                <a:xfrm rot="-8100000">
                  <a:off x="2864236" y="6742373"/>
                  <a:ext cx="26556" cy="29603"/>
                </a:xfrm>
                <a:custGeom>
                  <a:avLst/>
                  <a:gdLst/>
                  <a:ahLst/>
                  <a:cxnLst/>
                  <a:rect l="l" t="t" r="r" b="b"/>
                  <a:pathLst>
                    <a:path w="61" h="68" extrusionOk="0">
                      <a:moveTo>
                        <a:pt x="23" y="66"/>
                      </a:moveTo>
                      <a:lnTo>
                        <a:pt x="23" y="66"/>
                      </a:lnTo>
                      <a:cubicBezTo>
                        <a:pt x="36" y="57"/>
                        <a:pt x="46" y="45"/>
                        <a:pt x="54" y="32"/>
                      </a:cubicBezTo>
                      <a:cubicBezTo>
                        <a:pt x="56" y="28"/>
                        <a:pt x="58" y="24"/>
                        <a:pt x="60" y="20"/>
                      </a:cubicBezTo>
                      <a:lnTo>
                        <a:pt x="60" y="20"/>
                      </a:lnTo>
                      <a:cubicBezTo>
                        <a:pt x="61" y="18"/>
                        <a:pt x="61" y="16"/>
                        <a:pt x="61" y="14"/>
                      </a:cubicBezTo>
                      <a:cubicBezTo>
                        <a:pt x="61" y="12"/>
                        <a:pt x="60" y="9"/>
                        <a:pt x="59" y="7"/>
                      </a:cubicBezTo>
                      <a:cubicBezTo>
                        <a:pt x="57" y="5"/>
                        <a:pt x="56" y="3"/>
                        <a:pt x="54" y="2"/>
                      </a:cubicBezTo>
                      <a:cubicBezTo>
                        <a:pt x="52" y="1"/>
                        <a:pt x="49" y="0"/>
                        <a:pt x="47" y="0"/>
                      </a:cubicBezTo>
                      <a:cubicBezTo>
                        <a:pt x="44" y="0"/>
                        <a:pt x="42" y="1"/>
                        <a:pt x="40" y="2"/>
                      </a:cubicBezTo>
                      <a:lnTo>
                        <a:pt x="39" y="3"/>
                      </a:lnTo>
                      <a:lnTo>
                        <a:pt x="39" y="3"/>
                      </a:lnTo>
                      <a:cubicBezTo>
                        <a:pt x="26" y="12"/>
                        <a:pt x="15" y="24"/>
                        <a:pt x="7" y="38"/>
                      </a:cubicBezTo>
                      <a:cubicBezTo>
                        <a:pt x="5" y="41"/>
                        <a:pt x="3" y="45"/>
                        <a:pt x="2" y="48"/>
                      </a:cubicBezTo>
                      <a:lnTo>
                        <a:pt x="2" y="48"/>
                      </a:lnTo>
                      <a:cubicBezTo>
                        <a:pt x="1" y="50"/>
                        <a:pt x="0" y="52"/>
                        <a:pt x="0" y="54"/>
                      </a:cubicBezTo>
                      <a:cubicBezTo>
                        <a:pt x="0" y="56"/>
                        <a:pt x="0" y="59"/>
                        <a:pt x="2" y="61"/>
                      </a:cubicBezTo>
                      <a:cubicBezTo>
                        <a:pt x="3" y="63"/>
                        <a:pt x="6" y="64"/>
                        <a:pt x="8" y="66"/>
                      </a:cubicBezTo>
                      <a:cubicBezTo>
                        <a:pt x="10" y="67"/>
                        <a:pt x="12" y="68"/>
                        <a:pt x="15" y="68"/>
                      </a:cubicBezTo>
                      <a:cubicBezTo>
                        <a:pt x="17" y="68"/>
                        <a:pt x="20" y="68"/>
                        <a:pt x="23" y="6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84" name="Google Shape;1384;p22"/>
                <p:cNvSpPr/>
                <p:nvPr/>
              </p:nvSpPr>
              <p:spPr>
                <a:xfrm rot="-8100000">
                  <a:off x="2860870" y="6706171"/>
                  <a:ext cx="34828" cy="23509"/>
                </a:xfrm>
                <a:custGeom>
                  <a:avLst/>
                  <a:gdLst/>
                  <a:ahLst/>
                  <a:cxnLst/>
                  <a:rect l="l" t="t" r="r" b="b"/>
                  <a:pathLst>
                    <a:path w="80" h="54" extrusionOk="0">
                      <a:moveTo>
                        <a:pt x="17" y="53"/>
                      </a:moveTo>
                      <a:lnTo>
                        <a:pt x="17" y="53"/>
                      </a:lnTo>
                      <a:cubicBezTo>
                        <a:pt x="21" y="52"/>
                        <a:pt x="26" y="50"/>
                        <a:pt x="30" y="47"/>
                      </a:cubicBezTo>
                      <a:cubicBezTo>
                        <a:pt x="34" y="44"/>
                        <a:pt x="37" y="43"/>
                        <a:pt x="40" y="40"/>
                      </a:cubicBezTo>
                      <a:lnTo>
                        <a:pt x="40" y="40"/>
                      </a:lnTo>
                      <a:cubicBezTo>
                        <a:pt x="46" y="36"/>
                        <a:pt x="52" y="33"/>
                        <a:pt x="58" y="29"/>
                      </a:cubicBezTo>
                      <a:cubicBezTo>
                        <a:pt x="62" y="26"/>
                        <a:pt x="67" y="24"/>
                        <a:pt x="72" y="21"/>
                      </a:cubicBezTo>
                      <a:lnTo>
                        <a:pt x="72" y="21"/>
                      </a:lnTo>
                      <a:cubicBezTo>
                        <a:pt x="73" y="21"/>
                        <a:pt x="73" y="20"/>
                        <a:pt x="74" y="20"/>
                      </a:cubicBezTo>
                      <a:cubicBezTo>
                        <a:pt x="76" y="19"/>
                        <a:pt x="77" y="17"/>
                        <a:pt x="78" y="16"/>
                      </a:cubicBezTo>
                      <a:cubicBezTo>
                        <a:pt x="79" y="14"/>
                        <a:pt x="80" y="13"/>
                        <a:pt x="80" y="11"/>
                      </a:cubicBezTo>
                      <a:cubicBezTo>
                        <a:pt x="80" y="9"/>
                        <a:pt x="79" y="7"/>
                        <a:pt x="78" y="6"/>
                      </a:cubicBezTo>
                      <a:cubicBezTo>
                        <a:pt x="77" y="4"/>
                        <a:pt x="75" y="1"/>
                        <a:pt x="74" y="1"/>
                      </a:cubicBezTo>
                      <a:cubicBezTo>
                        <a:pt x="72" y="0"/>
                        <a:pt x="71" y="0"/>
                        <a:pt x="69" y="0"/>
                      </a:cubicBezTo>
                      <a:cubicBezTo>
                        <a:pt x="67" y="0"/>
                        <a:pt x="66" y="0"/>
                        <a:pt x="65" y="1"/>
                      </a:cubicBezTo>
                      <a:cubicBezTo>
                        <a:pt x="43" y="6"/>
                        <a:pt x="12" y="14"/>
                        <a:pt x="1" y="36"/>
                      </a:cubicBezTo>
                      <a:lnTo>
                        <a:pt x="1" y="36"/>
                      </a:lnTo>
                      <a:cubicBezTo>
                        <a:pt x="0" y="38"/>
                        <a:pt x="0" y="40"/>
                        <a:pt x="0" y="41"/>
                      </a:cubicBezTo>
                      <a:cubicBezTo>
                        <a:pt x="0" y="43"/>
                        <a:pt x="1" y="46"/>
                        <a:pt x="2" y="48"/>
                      </a:cubicBezTo>
                      <a:cubicBezTo>
                        <a:pt x="3" y="50"/>
                        <a:pt x="4" y="51"/>
                        <a:pt x="6" y="52"/>
                      </a:cubicBezTo>
                      <a:cubicBezTo>
                        <a:pt x="8" y="53"/>
                        <a:pt x="11" y="54"/>
                        <a:pt x="13" y="54"/>
                      </a:cubicBezTo>
                      <a:cubicBezTo>
                        <a:pt x="14" y="54"/>
                        <a:pt x="15" y="54"/>
                        <a:pt x="17" y="53"/>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85" name="Google Shape;1385;p22"/>
                <p:cNvSpPr/>
                <p:nvPr/>
              </p:nvSpPr>
              <p:spPr>
                <a:xfrm rot="-8100000">
                  <a:off x="2898789" y="6688673"/>
                  <a:ext cx="23944" cy="20026"/>
                </a:xfrm>
                <a:custGeom>
                  <a:avLst/>
                  <a:gdLst/>
                  <a:ahLst/>
                  <a:cxnLst/>
                  <a:rect l="l" t="t" r="r" b="b"/>
                  <a:pathLst>
                    <a:path w="55" h="46" extrusionOk="0">
                      <a:moveTo>
                        <a:pt x="4" y="22"/>
                      </a:moveTo>
                      <a:lnTo>
                        <a:pt x="4" y="22"/>
                      </a:lnTo>
                      <a:cubicBezTo>
                        <a:pt x="6" y="24"/>
                        <a:pt x="9" y="26"/>
                        <a:pt x="11" y="27"/>
                      </a:cubicBezTo>
                      <a:cubicBezTo>
                        <a:pt x="14" y="28"/>
                        <a:pt x="16" y="29"/>
                        <a:pt x="18" y="30"/>
                      </a:cubicBezTo>
                      <a:lnTo>
                        <a:pt x="18" y="30"/>
                      </a:lnTo>
                      <a:cubicBezTo>
                        <a:pt x="19" y="31"/>
                        <a:pt x="20" y="31"/>
                        <a:pt x="21" y="32"/>
                      </a:cubicBezTo>
                      <a:cubicBezTo>
                        <a:pt x="26" y="35"/>
                        <a:pt x="31" y="39"/>
                        <a:pt x="35" y="43"/>
                      </a:cubicBezTo>
                      <a:cubicBezTo>
                        <a:pt x="45" y="52"/>
                        <a:pt x="62" y="37"/>
                        <a:pt x="53" y="27"/>
                      </a:cubicBezTo>
                      <a:lnTo>
                        <a:pt x="53" y="27"/>
                      </a:lnTo>
                      <a:cubicBezTo>
                        <a:pt x="48" y="19"/>
                        <a:pt x="41" y="12"/>
                        <a:pt x="33" y="8"/>
                      </a:cubicBezTo>
                      <a:cubicBezTo>
                        <a:pt x="26" y="4"/>
                        <a:pt x="18" y="1"/>
                        <a:pt x="10" y="0"/>
                      </a:cubicBezTo>
                      <a:lnTo>
                        <a:pt x="10" y="0"/>
                      </a:lnTo>
                      <a:cubicBezTo>
                        <a:pt x="8" y="0"/>
                        <a:pt x="7" y="1"/>
                        <a:pt x="6" y="2"/>
                      </a:cubicBezTo>
                      <a:cubicBezTo>
                        <a:pt x="4" y="3"/>
                        <a:pt x="2" y="4"/>
                        <a:pt x="1" y="6"/>
                      </a:cubicBezTo>
                      <a:cubicBezTo>
                        <a:pt x="0" y="8"/>
                        <a:pt x="0" y="10"/>
                        <a:pt x="0" y="12"/>
                      </a:cubicBezTo>
                      <a:cubicBezTo>
                        <a:pt x="0" y="14"/>
                        <a:pt x="0" y="16"/>
                        <a:pt x="1" y="18"/>
                      </a:cubicBezTo>
                      <a:cubicBezTo>
                        <a:pt x="2" y="19"/>
                        <a:pt x="3" y="20"/>
                        <a:pt x="4" y="20"/>
                      </a:cubicBezTo>
                      <a:lnTo>
                        <a:pt x="4" y="2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86" name="Google Shape;1386;p22"/>
                <p:cNvSpPr/>
                <p:nvPr/>
              </p:nvSpPr>
              <p:spPr>
                <a:xfrm rot="-8100000">
                  <a:off x="2937301" y="6693814"/>
                  <a:ext cx="17414" cy="32215"/>
                </a:xfrm>
                <a:custGeom>
                  <a:avLst/>
                  <a:gdLst/>
                  <a:ahLst/>
                  <a:cxnLst/>
                  <a:rect l="l" t="t" r="r" b="b"/>
                  <a:pathLst>
                    <a:path w="40" h="74" extrusionOk="0">
                      <a:moveTo>
                        <a:pt x="22" y="70"/>
                      </a:moveTo>
                      <a:cubicBezTo>
                        <a:pt x="30" y="79"/>
                        <a:pt x="45" y="70"/>
                        <a:pt x="38" y="59"/>
                      </a:cubicBezTo>
                      <a:lnTo>
                        <a:pt x="38" y="59"/>
                      </a:lnTo>
                      <a:cubicBezTo>
                        <a:pt x="36" y="57"/>
                        <a:pt x="35" y="55"/>
                        <a:pt x="34" y="52"/>
                      </a:cubicBezTo>
                      <a:cubicBezTo>
                        <a:pt x="25" y="38"/>
                        <a:pt x="20" y="22"/>
                        <a:pt x="17" y="6"/>
                      </a:cubicBezTo>
                      <a:lnTo>
                        <a:pt x="17" y="6"/>
                      </a:lnTo>
                      <a:cubicBezTo>
                        <a:pt x="17" y="6"/>
                        <a:pt x="16" y="6"/>
                        <a:pt x="16" y="5"/>
                      </a:cubicBezTo>
                      <a:cubicBezTo>
                        <a:pt x="15" y="3"/>
                        <a:pt x="14" y="2"/>
                        <a:pt x="13" y="2"/>
                      </a:cubicBezTo>
                      <a:cubicBezTo>
                        <a:pt x="12" y="1"/>
                        <a:pt x="10" y="0"/>
                        <a:pt x="9" y="0"/>
                      </a:cubicBezTo>
                      <a:cubicBezTo>
                        <a:pt x="7" y="0"/>
                        <a:pt x="5" y="1"/>
                        <a:pt x="4" y="2"/>
                      </a:cubicBezTo>
                      <a:cubicBezTo>
                        <a:pt x="2" y="2"/>
                        <a:pt x="2" y="3"/>
                        <a:pt x="1" y="5"/>
                      </a:cubicBezTo>
                      <a:cubicBezTo>
                        <a:pt x="1" y="6"/>
                        <a:pt x="0" y="6"/>
                        <a:pt x="0" y="7"/>
                      </a:cubicBezTo>
                      <a:lnTo>
                        <a:pt x="0" y="7"/>
                      </a:lnTo>
                      <a:cubicBezTo>
                        <a:pt x="0" y="10"/>
                        <a:pt x="0" y="13"/>
                        <a:pt x="0" y="16"/>
                      </a:cubicBezTo>
                      <a:cubicBezTo>
                        <a:pt x="0" y="29"/>
                        <a:pt x="3" y="43"/>
                        <a:pt x="10" y="55"/>
                      </a:cubicBezTo>
                      <a:cubicBezTo>
                        <a:pt x="13" y="60"/>
                        <a:pt x="17" y="65"/>
                        <a:pt x="22" y="7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87" name="Google Shape;1387;p22"/>
                <p:cNvSpPr/>
                <p:nvPr/>
              </p:nvSpPr>
              <p:spPr>
                <a:xfrm rot="-8100000">
                  <a:off x="2952284" y="6735884"/>
                  <a:ext cx="19155" cy="16108"/>
                </a:xfrm>
                <a:custGeom>
                  <a:avLst/>
                  <a:gdLst/>
                  <a:ahLst/>
                  <a:cxnLst/>
                  <a:rect l="l" t="t" r="r" b="b"/>
                  <a:pathLst>
                    <a:path w="44" h="37" extrusionOk="0">
                      <a:moveTo>
                        <a:pt x="13" y="37"/>
                      </a:moveTo>
                      <a:lnTo>
                        <a:pt x="13" y="37"/>
                      </a:lnTo>
                      <a:cubicBezTo>
                        <a:pt x="17" y="35"/>
                        <a:pt x="22" y="33"/>
                        <a:pt x="26" y="31"/>
                      </a:cubicBezTo>
                      <a:cubicBezTo>
                        <a:pt x="31" y="28"/>
                        <a:pt x="35" y="25"/>
                        <a:pt x="39" y="21"/>
                      </a:cubicBezTo>
                      <a:lnTo>
                        <a:pt x="39" y="21"/>
                      </a:lnTo>
                      <a:cubicBezTo>
                        <a:pt x="41" y="20"/>
                        <a:pt x="42" y="18"/>
                        <a:pt x="43" y="17"/>
                      </a:cubicBezTo>
                      <a:cubicBezTo>
                        <a:pt x="44" y="15"/>
                        <a:pt x="44" y="13"/>
                        <a:pt x="44" y="11"/>
                      </a:cubicBezTo>
                      <a:cubicBezTo>
                        <a:pt x="44" y="9"/>
                        <a:pt x="44" y="6"/>
                        <a:pt x="43" y="5"/>
                      </a:cubicBezTo>
                      <a:cubicBezTo>
                        <a:pt x="42" y="3"/>
                        <a:pt x="39" y="2"/>
                        <a:pt x="38" y="1"/>
                      </a:cubicBezTo>
                      <a:cubicBezTo>
                        <a:pt x="36" y="0"/>
                        <a:pt x="35" y="0"/>
                        <a:pt x="33" y="0"/>
                      </a:cubicBezTo>
                      <a:cubicBezTo>
                        <a:pt x="31" y="0"/>
                        <a:pt x="29" y="0"/>
                        <a:pt x="27" y="1"/>
                      </a:cubicBezTo>
                      <a:lnTo>
                        <a:pt x="26" y="2"/>
                      </a:lnTo>
                      <a:lnTo>
                        <a:pt x="26" y="2"/>
                      </a:lnTo>
                      <a:cubicBezTo>
                        <a:pt x="25" y="2"/>
                        <a:pt x="23" y="3"/>
                        <a:pt x="22" y="4"/>
                      </a:cubicBezTo>
                      <a:cubicBezTo>
                        <a:pt x="14" y="8"/>
                        <a:pt x="8" y="14"/>
                        <a:pt x="2" y="21"/>
                      </a:cubicBezTo>
                      <a:lnTo>
                        <a:pt x="2" y="21"/>
                      </a:lnTo>
                      <a:cubicBezTo>
                        <a:pt x="2" y="21"/>
                        <a:pt x="1" y="21"/>
                        <a:pt x="1" y="22"/>
                      </a:cubicBezTo>
                      <a:cubicBezTo>
                        <a:pt x="0" y="24"/>
                        <a:pt x="0" y="25"/>
                        <a:pt x="0" y="27"/>
                      </a:cubicBezTo>
                      <a:cubicBezTo>
                        <a:pt x="0" y="28"/>
                        <a:pt x="0" y="29"/>
                        <a:pt x="1" y="31"/>
                      </a:cubicBezTo>
                      <a:cubicBezTo>
                        <a:pt x="1" y="32"/>
                        <a:pt x="3" y="34"/>
                        <a:pt x="5" y="35"/>
                      </a:cubicBezTo>
                      <a:cubicBezTo>
                        <a:pt x="6" y="36"/>
                        <a:pt x="8" y="36"/>
                        <a:pt x="9" y="36"/>
                      </a:cubicBezTo>
                      <a:cubicBezTo>
                        <a:pt x="11" y="36"/>
                        <a:pt x="12" y="36"/>
                        <a:pt x="13" y="35"/>
                      </a:cubicBezTo>
                      <a:lnTo>
                        <a:pt x="13" y="3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88" name="Google Shape;1388;p22"/>
                <p:cNvSpPr/>
                <p:nvPr/>
              </p:nvSpPr>
              <p:spPr>
                <a:xfrm rot="-8100000">
                  <a:off x="2883069" y="6776846"/>
                  <a:ext cx="15672" cy="24379"/>
                </a:xfrm>
                <a:custGeom>
                  <a:avLst/>
                  <a:gdLst/>
                  <a:ahLst/>
                  <a:cxnLst/>
                  <a:rect l="l" t="t" r="r" b="b"/>
                  <a:pathLst>
                    <a:path w="36" h="56" extrusionOk="0">
                      <a:moveTo>
                        <a:pt x="13" y="56"/>
                      </a:moveTo>
                      <a:lnTo>
                        <a:pt x="17" y="56"/>
                      </a:lnTo>
                      <a:lnTo>
                        <a:pt x="22" y="56"/>
                      </a:lnTo>
                      <a:lnTo>
                        <a:pt x="22" y="56"/>
                      </a:lnTo>
                      <a:cubicBezTo>
                        <a:pt x="23" y="56"/>
                        <a:pt x="24" y="55"/>
                        <a:pt x="25" y="55"/>
                      </a:cubicBezTo>
                      <a:cubicBezTo>
                        <a:pt x="26" y="54"/>
                        <a:pt x="26" y="54"/>
                        <a:pt x="27" y="53"/>
                      </a:cubicBezTo>
                      <a:cubicBezTo>
                        <a:pt x="40" y="45"/>
                        <a:pt x="37" y="18"/>
                        <a:pt x="30" y="8"/>
                      </a:cubicBezTo>
                      <a:lnTo>
                        <a:pt x="30" y="8"/>
                      </a:lnTo>
                      <a:cubicBezTo>
                        <a:pt x="29" y="5"/>
                        <a:pt x="27" y="3"/>
                        <a:pt x="25" y="2"/>
                      </a:cubicBezTo>
                      <a:cubicBezTo>
                        <a:pt x="22" y="0"/>
                        <a:pt x="18" y="0"/>
                        <a:pt x="16" y="0"/>
                      </a:cubicBezTo>
                      <a:cubicBezTo>
                        <a:pt x="13" y="0"/>
                        <a:pt x="11" y="0"/>
                        <a:pt x="8" y="2"/>
                      </a:cubicBezTo>
                      <a:cubicBezTo>
                        <a:pt x="5" y="3"/>
                        <a:pt x="4" y="6"/>
                        <a:pt x="3" y="8"/>
                      </a:cubicBezTo>
                      <a:cubicBezTo>
                        <a:pt x="1" y="10"/>
                        <a:pt x="1" y="12"/>
                        <a:pt x="0" y="14"/>
                      </a:cubicBezTo>
                      <a:lnTo>
                        <a:pt x="0" y="14"/>
                      </a:lnTo>
                      <a:cubicBezTo>
                        <a:pt x="0" y="16"/>
                        <a:pt x="0" y="18"/>
                        <a:pt x="0" y="20"/>
                      </a:cubicBezTo>
                      <a:cubicBezTo>
                        <a:pt x="0" y="28"/>
                        <a:pt x="2" y="36"/>
                        <a:pt x="4" y="44"/>
                      </a:cubicBezTo>
                      <a:lnTo>
                        <a:pt x="4" y="44"/>
                      </a:lnTo>
                      <a:cubicBezTo>
                        <a:pt x="5" y="45"/>
                        <a:pt x="5" y="47"/>
                        <a:pt x="6" y="48"/>
                      </a:cubicBezTo>
                      <a:cubicBezTo>
                        <a:pt x="7" y="51"/>
                        <a:pt x="10" y="53"/>
                        <a:pt x="12" y="54"/>
                      </a:cubicBezTo>
                      <a:cubicBezTo>
                        <a:pt x="13" y="54"/>
                        <a:pt x="13" y="55"/>
                        <a:pt x="13" y="55"/>
                      </a:cubicBezTo>
                      <a:lnTo>
                        <a:pt x="13" y="5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89" name="Google Shape;1389;p22"/>
                <p:cNvSpPr/>
                <p:nvPr/>
              </p:nvSpPr>
              <p:spPr>
                <a:xfrm rot="-8100000">
                  <a:off x="2911219" y="6787229"/>
                  <a:ext cx="25250" cy="16543"/>
                </a:xfrm>
                <a:custGeom>
                  <a:avLst/>
                  <a:gdLst/>
                  <a:ahLst/>
                  <a:cxnLst/>
                  <a:rect l="l" t="t" r="r" b="b"/>
                  <a:pathLst>
                    <a:path w="58" h="38" extrusionOk="0">
                      <a:moveTo>
                        <a:pt x="4" y="20"/>
                      </a:moveTo>
                      <a:lnTo>
                        <a:pt x="4" y="20"/>
                      </a:lnTo>
                      <a:cubicBezTo>
                        <a:pt x="7" y="22"/>
                        <a:pt x="9" y="23"/>
                        <a:pt x="12" y="25"/>
                      </a:cubicBezTo>
                      <a:cubicBezTo>
                        <a:pt x="23" y="31"/>
                        <a:pt x="35" y="36"/>
                        <a:pt x="47" y="38"/>
                      </a:cubicBezTo>
                      <a:cubicBezTo>
                        <a:pt x="56" y="40"/>
                        <a:pt x="63" y="26"/>
                        <a:pt x="55" y="21"/>
                      </a:cubicBezTo>
                      <a:lnTo>
                        <a:pt x="55" y="21"/>
                      </a:lnTo>
                      <a:cubicBezTo>
                        <a:pt x="50" y="17"/>
                        <a:pt x="46" y="14"/>
                        <a:pt x="41" y="11"/>
                      </a:cubicBezTo>
                      <a:cubicBezTo>
                        <a:pt x="32" y="6"/>
                        <a:pt x="23" y="3"/>
                        <a:pt x="13" y="0"/>
                      </a:cubicBezTo>
                      <a:lnTo>
                        <a:pt x="13" y="0"/>
                      </a:lnTo>
                      <a:lnTo>
                        <a:pt x="12" y="0"/>
                      </a:lnTo>
                      <a:cubicBezTo>
                        <a:pt x="10" y="0"/>
                        <a:pt x="8" y="1"/>
                        <a:pt x="6" y="2"/>
                      </a:cubicBezTo>
                      <a:cubicBezTo>
                        <a:pt x="4" y="3"/>
                        <a:pt x="3" y="4"/>
                        <a:pt x="2" y="6"/>
                      </a:cubicBezTo>
                      <a:cubicBezTo>
                        <a:pt x="1" y="8"/>
                        <a:pt x="0" y="10"/>
                        <a:pt x="0" y="12"/>
                      </a:cubicBezTo>
                      <a:cubicBezTo>
                        <a:pt x="0" y="14"/>
                        <a:pt x="1" y="15"/>
                        <a:pt x="2" y="17"/>
                      </a:cubicBezTo>
                      <a:cubicBezTo>
                        <a:pt x="3" y="18"/>
                        <a:pt x="3" y="19"/>
                        <a:pt x="4" y="2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90" name="Google Shape;1390;p22"/>
                <p:cNvSpPr/>
                <p:nvPr/>
              </p:nvSpPr>
              <p:spPr>
                <a:xfrm rot="-8100000">
                  <a:off x="2942640" y="6775658"/>
                  <a:ext cx="20897" cy="15672"/>
                </a:xfrm>
                <a:custGeom>
                  <a:avLst/>
                  <a:gdLst/>
                  <a:ahLst/>
                  <a:cxnLst/>
                  <a:rect l="l" t="t" r="r" b="b"/>
                  <a:pathLst>
                    <a:path w="48" h="36" extrusionOk="0">
                      <a:moveTo>
                        <a:pt x="10" y="36"/>
                      </a:moveTo>
                      <a:lnTo>
                        <a:pt x="10" y="36"/>
                      </a:lnTo>
                      <a:cubicBezTo>
                        <a:pt x="11" y="36"/>
                        <a:pt x="13" y="36"/>
                        <a:pt x="14" y="36"/>
                      </a:cubicBezTo>
                      <a:cubicBezTo>
                        <a:pt x="16" y="36"/>
                        <a:pt x="17" y="36"/>
                        <a:pt x="19" y="35"/>
                      </a:cubicBezTo>
                      <a:cubicBezTo>
                        <a:pt x="20" y="34"/>
                        <a:pt x="23" y="32"/>
                        <a:pt x="24" y="31"/>
                      </a:cubicBezTo>
                      <a:cubicBezTo>
                        <a:pt x="24" y="30"/>
                        <a:pt x="24" y="30"/>
                        <a:pt x="24" y="30"/>
                      </a:cubicBezTo>
                      <a:lnTo>
                        <a:pt x="30" y="27"/>
                      </a:lnTo>
                      <a:cubicBezTo>
                        <a:pt x="35" y="24"/>
                        <a:pt x="39" y="22"/>
                        <a:pt x="43" y="19"/>
                      </a:cubicBezTo>
                      <a:lnTo>
                        <a:pt x="43" y="19"/>
                      </a:lnTo>
                      <a:cubicBezTo>
                        <a:pt x="45" y="18"/>
                        <a:pt x="45" y="17"/>
                        <a:pt x="46" y="16"/>
                      </a:cubicBezTo>
                      <a:cubicBezTo>
                        <a:pt x="47" y="14"/>
                        <a:pt x="48" y="13"/>
                        <a:pt x="48" y="11"/>
                      </a:cubicBezTo>
                      <a:cubicBezTo>
                        <a:pt x="48" y="9"/>
                        <a:pt x="47" y="7"/>
                        <a:pt x="46" y="6"/>
                      </a:cubicBezTo>
                      <a:cubicBezTo>
                        <a:pt x="45" y="4"/>
                        <a:pt x="43" y="3"/>
                        <a:pt x="42" y="2"/>
                      </a:cubicBezTo>
                      <a:cubicBezTo>
                        <a:pt x="40" y="1"/>
                        <a:pt x="39" y="0"/>
                        <a:pt x="37" y="0"/>
                      </a:cubicBezTo>
                      <a:lnTo>
                        <a:pt x="37" y="0"/>
                      </a:lnTo>
                      <a:lnTo>
                        <a:pt x="37" y="0"/>
                      </a:lnTo>
                      <a:cubicBezTo>
                        <a:pt x="28" y="1"/>
                        <a:pt x="19" y="3"/>
                        <a:pt x="11" y="8"/>
                      </a:cubicBezTo>
                      <a:cubicBezTo>
                        <a:pt x="9" y="9"/>
                        <a:pt x="7" y="10"/>
                        <a:pt x="5" y="12"/>
                      </a:cubicBezTo>
                      <a:lnTo>
                        <a:pt x="5" y="12"/>
                      </a:lnTo>
                      <a:cubicBezTo>
                        <a:pt x="4" y="13"/>
                        <a:pt x="3" y="14"/>
                        <a:pt x="2" y="15"/>
                      </a:cubicBezTo>
                      <a:cubicBezTo>
                        <a:pt x="1" y="17"/>
                        <a:pt x="0" y="19"/>
                        <a:pt x="0" y="22"/>
                      </a:cubicBezTo>
                      <a:cubicBezTo>
                        <a:pt x="0" y="24"/>
                        <a:pt x="1" y="27"/>
                        <a:pt x="2" y="30"/>
                      </a:cubicBezTo>
                      <a:cubicBezTo>
                        <a:pt x="3" y="32"/>
                        <a:pt x="5" y="34"/>
                        <a:pt x="8" y="35"/>
                      </a:cubicBezTo>
                      <a:cubicBezTo>
                        <a:pt x="8" y="35"/>
                        <a:pt x="9" y="36"/>
                        <a:pt x="10" y="3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91" name="Google Shape;1391;p22"/>
                <p:cNvSpPr/>
                <p:nvPr/>
              </p:nvSpPr>
              <p:spPr>
                <a:xfrm rot="-8100000">
                  <a:off x="2920328" y="6344957"/>
                  <a:ext cx="13496" cy="29603"/>
                </a:xfrm>
                <a:custGeom>
                  <a:avLst/>
                  <a:gdLst/>
                  <a:ahLst/>
                  <a:cxnLst/>
                  <a:rect l="l" t="t" r="r" b="b"/>
                  <a:pathLst>
                    <a:path w="31" h="68" extrusionOk="0">
                      <a:moveTo>
                        <a:pt x="26" y="62"/>
                      </a:moveTo>
                      <a:lnTo>
                        <a:pt x="26" y="62"/>
                      </a:lnTo>
                      <a:cubicBezTo>
                        <a:pt x="29" y="51"/>
                        <a:pt x="31" y="40"/>
                        <a:pt x="31" y="29"/>
                      </a:cubicBezTo>
                      <a:cubicBezTo>
                        <a:pt x="31" y="23"/>
                        <a:pt x="31" y="17"/>
                        <a:pt x="30" y="10"/>
                      </a:cubicBezTo>
                      <a:lnTo>
                        <a:pt x="30" y="10"/>
                      </a:lnTo>
                      <a:cubicBezTo>
                        <a:pt x="29" y="9"/>
                        <a:pt x="29" y="7"/>
                        <a:pt x="28" y="6"/>
                      </a:cubicBezTo>
                      <a:cubicBezTo>
                        <a:pt x="27" y="4"/>
                        <a:pt x="25" y="3"/>
                        <a:pt x="24" y="2"/>
                      </a:cubicBezTo>
                      <a:cubicBezTo>
                        <a:pt x="22" y="0"/>
                        <a:pt x="19" y="0"/>
                        <a:pt x="17" y="0"/>
                      </a:cubicBezTo>
                      <a:cubicBezTo>
                        <a:pt x="14" y="0"/>
                        <a:pt x="12" y="0"/>
                        <a:pt x="11" y="2"/>
                      </a:cubicBezTo>
                      <a:cubicBezTo>
                        <a:pt x="9" y="3"/>
                        <a:pt x="8" y="4"/>
                        <a:pt x="7" y="6"/>
                      </a:cubicBezTo>
                      <a:cubicBezTo>
                        <a:pt x="6" y="7"/>
                        <a:pt x="6" y="7"/>
                        <a:pt x="6" y="8"/>
                      </a:cubicBezTo>
                      <a:lnTo>
                        <a:pt x="6" y="8"/>
                      </a:lnTo>
                      <a:cubicBezTo>
                        <a:pt x="2" y="19"/>
                        <a:pt x="0" y="31"/>
                        <a:pt x="0" y="42"/>
                      </a:cubicBezTo>
                      <a:cubicBezTo>
                        <a:pt x="0" y="48"/>
                        <a:pt x="0" y="53"/>
                        <a:pt x="1" y="58"/>
                      </a:cubicBezTo>
                      <a:lnTo>
                        <a:pt x="1" y="58"/>
                      </a:lnTo>
                      <a:cubicBezTo>
                        <a:pt x="1" y="59"/>
                        <a:pt x="1" y="61"/>
                        <a:pt x="2" y="62"/>
                      </a:cubicBezTo>
                      <a:cubicBezTo>
                        <a:pt x="3" y="64"/>
                        <a:pt x="5" y="65"/>
                        <a:pt x="7" y="67"/>
                      </a:cubicBezTo>
                      <a:cubicBezTo>
                        <a:pt x="9" y="68"/>
                        <a:pt x="11" y="68"/>
                        <a:pt x="14" y="68"/>
                      </a:cubicBezTo>
                      <a:cubicBezTo>
                        <a:pt x="16" y="68"/>
                        <a:pt x="18" y="68"/>
                        <a:pt x="20" y="67"/>
                      </a:cubicBezTo>
                      <a:cubicBezTo>
                        <a:pt x="22" y="65"/>
                        <a:pt x="24" y="64"/>
                        <a:pt x="25" y="62"/>
                      </a:cubicBezTo>
                      <a:cubicBezTo>
                        <a:pt x="25" y="61"/>
                        <a:pt x="25" y="61"/>
                        <a:pt x="26" y="60"/>
                      </a:cubicBezTo>
                      <a:lnTo>
                        <a:pt x="26" y="6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92" name="Google Shape;1392;p22"/>
                <p:cNvSpPr/>
                <p:nvPr/>
              </p:nvSpPr>
              <p:spPr>
                <a:xfrm rot="-8100000">
                  <a:off x="2899055" y="6316046"/>
                  <a:ext cx="20026" cy="30474"/>
                </a:xfrm>
                <a:custGeom>
                  <a:avLst/>
                  <a:gdLst/>
                  <a:ahLst/>
                  <a:cxnLst/>
                  <a:rect l="l" t="t" r="r" b="b"/>
                  <a:pathLst>
                    <a:path w="46" h="70" extrusionOk="0">
                      <a:moveTo>
                        <a:pt x="20" y="66"/>
                      </a:moveTo>
                      <a:lnTo>
                        <a:pt x="20" y="66"/>
                      </a:lnTo>
                      <a:cubicBezTo>
                        <a:pt x="21" y="64"/>
                        <a:pt x="23" y="62"/>
                        <a:pt x="24" y="60"/>
                      </a:cubicBezTo>
                      <a:cubicBezTo>
                        <a:pt x="27" y="55"/>
                        <a:pt x="29" y="50"/>
                        <a:pt x="31" y="45"/>
                      </a:cubicBezTo>
                      <a:lnTo>
                        <a:pt x="31" y="45"/>
                      </a:lnTo>
                      <a:cubicBezTo>
                        <a:pt x="34" y="35"/>
                        <a:pt x="39" y="25"/>
                        <a:pt x="44" y="16"/>
                      </a:cubicBezTo>
                      <a:cubicBezTo>
                        <a:pt x="45" y="16"/>
                        <a:pt x="45" y="16"/>
                        <a:pt x="45" y="16"/>
                      </a:cubicBezTo>
                      <a:lnTo>
                        <a:pt x="45" y="16"/>
                      </a:lnTo>
                      <a:cubicBezTo>
                        <a:pt x="45" y="15"/>
                        <a:pt x="45" y="15"/>
                        <a:pt x="45" y="15"/>
                      </a:cubicBezTo>
                      <a:cubicBezTo>
                        <a:pt x="46" y="13"/>
                        <a:pt x="46" y="12"/>
                        <a:pt x="46" y="10"/>
                      </a:cubicBezTo>
                      <a:cubicBezTo>
                        <a:pt x="46" y="8"/>
                        <a:pt x="46" y="6"/>
                        <a:pt x="45" y="5"/>
                      </a:cubicBezTo>
                      <a:cubicBezTo>
                        <a:pt x="44" y="3"/>
                        <a:pt x="43" y="2"/>
                        <a:pt x="42" y="2"/>
                      </a:cubicBezTo>
                      <a:cubicBezTo>
                        <a:pt x="40" y="1"/>
                        <a:pt x="39" y="0"/>
                        <a:pt x="37" y="0"/>
                      </a:cubicBezTo>
                      <a:cubicBezTo>
                        <a:pt x="35" y="0"/>
                        <a:pt x="34" y="1"/>
                        <a:pt x="32" y="2"/>
                      </a:cubicBezTo>
                      <a:cubicBezTo>
                        <a:pt x="31" y="2"/>
                        <a:pt x="30" y="3"/>
                        <a:pt x="29" y="4"/>
                      </a:cubicBezTo>
                      <a:cubicBezTo>
                        <a:pt x="16" y="19"/>
                        <a:pt x="-3" y="40"/>
                        <a:pt x="1" y="62"/>
                      </a:cubicBezTo>
                      <a:lnTo>
                        <a:pt x="1" y="62"/>
                      </a:lnTo>
                      <a:cubicBezTo>
                        <a:pt x="1" y="63"/>
                        <a:pt x="1" y="64"/>
                        <a:pt x="2" y="65"/>
                      </a:cubicBezTo>
                      <a:cubicBezTo>
                        <a:pt x="3" y="66"/>
                        <a:pt x="4" y="68"/>
                        <a:pt x="6" y="69"/>
                      </a:cubicBezTo>
                      <a:cubicBezTo>
                        <a:pt x="8" y="70"/>
                        <a:pt x="10" y="70"/>
                        <a:pt x="12" y="70"/>
                      </a:cubicBezTo>
                      <a:cubicBezTo>
                        <a:pt x="13" y="70"/>
                        <a:pt x="15" y="70"/>
                        <a:pt x="17" y="69"/>
                      </a:cubicBezTo>
                      <a:cubicBezTo>
                        <a:pt x="18" y="68"/>
                        <a:pt x="19" y="67"/>
                        <a:pt x="20" y="6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93" name="Google Shape;1393;p22"/>
                <p:cNvSpPr/>
                <p:nvPr/>
              </p:nvSpPr>
              <p:spPr>
                <a:xfrm rot="-8100000">
                  <a:off x="2911230" y="6296045"/>
                  <a:ext cx="23073" cy="10448"/>
                </a:xfrm>
                <a:custGeom>
                  <a:avLst/>
                  <a:gdLst/>
                  <a:ahLst/>
                  <a:cxnLst/>
                  <a:rect l="l" t="t" r="r" b="b"/>
                  <a:pathLst>
                    <a:path w="53" h="24" extrusionOk="0">
                      <a:moveTo>
                        <a:pt x="9" y="23"/>
                      </a:moveTo>
                      <a:lnTo>
                        <a:pt x="9" y="23"/>
                      </a:lnTo>
                      <a:cubicBezTo>
                        <a:pt x="11" y="24"/>
                        <a:pt x="13" y="24"/>
                        <a:pt x="16" y="24"/>
                      </a:cubicBezTo>
                      <a:cubicBezTo>
                        <a:pt x="18" y="24"/>
                        <a:pt x="21" y="24"/>
                        <a:pt x="24" y="23"/>
                      </a:cubicBezTo>
                      <a:lnTo>
                        <a:pt x="24" y="23"/>
                      </a:lnTo>
                      <a:cubicBezTo>
                        <a:pt x="27" y="23"/>
                        <a:pt x="30" y="23"/>
                        <a:pt x="33" y="23"/>
                      </a:cubicBezTo>
                      <a:cubicBezTo>
                        <a:pt x="36" y="23"/>
                        <a:pt x="39" y="23"/>
                        <a:pt x="42" y="23"/>
                      </a:cubicBezTo>
                      <a:cubicBezTo>
                        <a:pt x="54" y="26"/>
                        <a:pt x="58" y="6"/>
                        <a:pt x="47" y="3"/>
                      </a:cubicBezTo>
                      <a:lnTo>
                        <a:pt x="47" y="3"/>
                      </a:lnTo>
                      <a:cubicBezTo>
                        <a:pt x="41" y="1"/>
                        <a:pt x="34" y="0"/>
                        <a:pt x="28" y="0"/>
                      </a:cubicBezTo>
                      <a:cubicBezTo>
                        <a:pt x="19" y="0"/>
                        <a:pt x="11" y="2"/>
                        <a:pt x="3" y="6"/>
                      </a:cubicBezTo>
                      <a:lnTo>
                        <a:pt x="3" y="6"/>
                      </a:lnTo>
                      <a:cubicBezTo>
                        <a:pt x="2" y="7"/>
                        <a:pt x="2" y="8"/>
                        <a:pt x="1" y="9"/>
                      </a:cubicBezTo>
                      <a:cubicBezTo>
                        <a:pt x="0" y="10"/>
                        <a:pt x="0" y="12"/>
                        <a:pt x="0" y="14"/>
                      </a:cubicBezTo>
                      <a:cubicBezTo>
                        <a:pt x="0" y="15"/>
                        <a:pt x="0" y="17"/>
                        <a:pt x="1" y="19"/>
                      </a:cubicBezTo>
                      <a:cubicBezTo>
                        <a:pt x="2" y="20"/>
                        <a:pt x="3" y="21"/>
                        <a:pt x="5" y="22"/>
                      </a:cubicBezTo>
                      <a:cubicBezTo>
                        <a:pt x="6" y="22"/>
                        <a:pt x="7" y="24"/>
                        <a:pt x="9" y="24"/>
                      </a:cubicBezTo>
                      <a:lnTo>
                        <a:pt x="9" y="2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94" name="Google Shape;1394;p22"/>
                <p:cNvSpPr/>
                <p:nvPr/>
              </p:nvSpPr>
              <p:spPr>
                <a:xfrm rot="-8100000">
                  <a:off x="2941694" y="6280944"/>
                  <a:ext cx="25250" cy="20026"/>
                </a:xfrm>
                <a:custGeom>
                  <a:avLst/>
                  <a:gdLst/>
                  <a:ahLst/>
                  <a:cxnLst/>
                  <a:rect l="l" t="t" r="r" b="b"/>
                  <a:pathLst>
                    <a:path w="58" h="46" extrusionOk="0">
                      <a:moveTo>
                        <a:pt x="46" y="45"/>
                      </a:moveTo>
                      <a:cubicBezTo>
                        <a:pt x="57" y="48"/>
                        <a:pt x="63" y="33"/>
                        <a:pt x="52" y="29"/>
                      </a:cubicBezTo>
                      <a:lnTo>
                        <a:pt x="52" y="29"/>
                      </a:lnTo>
                      <a:cubicBezTo>
                        <a:pt x="47" y="27"/>
                        <a:pt x="42" y="24"/>
                        <a:pt x="37" y="21"/>
                      </a:cubicBezTo>
                      <a:cubicBezTo>
                        <a:pt x="28" y="16"/>
                        <a:pt x="19" y="10"/>
                        <a:pt x="12" y="2"/>
                      </a:cubicBezTo>
                      <a:cubicBezTo>
                        <a:pt x="6" y="-3"/>
                        <a:pt x="-3" y="5"/>
                        <a:pt x="1" y="12"/>
                      </a:cubicBezTo>
                      <a:lnTo>
                        <a:pt x="1" y="12"/>
                      </a:lnTo>
                      <a:lnTo>
                        <a:pt x="1" y="13"/>
                      </a:lnTo>
                      <a:cubicBezTo>
                        <a:pt x="7" y="23"/>
                        <a:pt x="15" y="32"/>
                        <a:pt x="26" y="38"/>
                      </a:cubicBezTo>
                      <a:cubicBezTo>
                        <a:pt x="33" y="41"/>
                        <a:pt x="39" y="44"/>
                        <a:pt x="46" y="46"/>
                      </a:cubicBezTo>
                      <a:lnTo>
                        <a:pt x="46" y="45"/>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95" name="Google Shape;1395;p22"/>
                <p:cNvSpPr/>
                <p:nvPr/>
              </p:nvSpPr>
              <p:spPr>
                <a:xfrm rot="-8100000">
                  <a:off x="2976455" y="6299271"/>
                  <a:ext cx="11754" cy="17849"/>
                </a:xfrm>
                <a:custGeom>
                  <a:avLst/>
                  <a:gdLst/>
                  <a:ahLst/>
                  <a:cxnLst/>
                  <a:rect l="l" t="t" r="r" b="b"/>
                  <a:pathLst>
                    <a:path w="27" h="41" extrusionOk="0">
                      <a:moveTo>
                        <a:pt x="15" y="37"/>
                      </a:moveTo>
                      <a:lnTo>
                        <a:pt x="15" y="37"/>
                      </a:lnTo>
                      <a:cubicBezTo>
                        <a:pt x="17" y="35"/>
                        <a:pt x="18" y="33"/>
                        <a:pt x="20" y="31"/>
                      </a:cubicBezTo>
                      <a:cubicBezTo>
                        <a:pt x="23" y="25"/>
                        <a:pt x="25" y="19"/>
                        <a:pt x="26" y="13"/>
                      </a:cubicBezTo>
                      <a:lnTo>
                        <a:pt x="26" y="13"/>
                      </a:lnTo>
                      <a:cubicBezTo>
                        <a:pt x="27" y="11"/>
                        <a:pt x="27" y="10"/>
                        <a:pt x="27" y="9"/>
                      </a:cubicBezTo>
                      <a:cubicBezTo>
                        <a:pt x="27" y="7"/>
                        <a:pt x="27" y="5"/>
                        <a:pt x="26" y="4"/>
                      </a:cubicBezTo>
                      <a:cubicBezTo>
                        <a:pt x="25" y="2"/>
                        <a:pt x="23" y="2"/>
                        <a:pt x="22" y="1"/>
                      </a:cubicBezTo>
                      <a:cubicBezTo>
                        <a:pt x="20" y="0"/>
                        <a:pt x="18" y="0"/>
                        <a:pt x="17" y="0"/>
                      </a:cubicBezTo>
                      <a:cubicBezTo>
                        <a:pt x="15" y="0"/>
                        <a:pt x="14" y="0"/>
                        <a:pt x="13" y="1"/>
                      </a:cubicBezTo>
                      <a:cubicBezTo>
                        <a:pt x="11" y="2"/>
                        <a:pt x="9" y="2"/>
                        <a:pt x="9" y="4"/>
                      </a:cubicBezTo>
                      <a:cubicBezTo>
                        <a:pt x="8" y="5"/>
                        <a:pt x="9" y="5"/>
                        <a:pt x="8" y="6"/>
                      </a:cubicBezTo>
                      <a:lnTo>
                        <a:pt x="8" y="6"/>
                      </a:lnTo>
                      <a:lnTo>
                        <a:pt x="8" y="6"/>
                      </a:lnTo>
                      <a:cubicBezTo>
                        <a:pt x="4" y="14"/>
                        <a:pt x="1" y="23"/>
                        <a:pt x="0" y="32"/>
                      </a:cubicBezTo>
                      <a:lnTo>
                        <a:pt x="0" y="32"/>
                      </a:lnTo>
                      <a:lnTo>
                        <a:pt x="0" y="33"/>
                      </a:lnTo>
                      <a:cubicBezTo>
                        <a:pt x="0" y="34"/>
                        <a:pt x="1" y="35"/>
                        <a:pt x="2" y="37"/>
                      </a:cubicBezTo>
                      <a:cubicBezTo>
                        <a:pt x="2" y="38"/>
                        <a:pt x="3" y="39"/>
                        <a:pt x="5" y="40"/>
                      </a:cubicBezTo>
                      <a:cubicBezTo>
                        <a:pt x="6" y="40"/>
                        <a:pt x="7" y="41"/>
                        <a:pt x="9" y="41"/>
                      </a:cubicBezTo>
                      <a:cubicBezTo>
                        <a:pt x="10" y="41"/>
                        <a:pt x="11" y="40"/>
                        <a:pt x="13" y="40"/>
                      </a:cubicBezTo>
                      <a:cubicBezTo>
                        <a:pt x="14" y="39"/>
                        <a:pt x="14" y="38"/>
                        <a:pt x="15" y="38"/>
                      </a:cubicBezTo>
                      <a:lnTo>
                        <a:pt x="15" y="3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96" name="Google Shape;1396;p22"/>
                <p:cNvSpPr/>
                <p:nvPr/>
              </p:nvSpPr>
              <p:spPr>
                <a:xfrm rot="-8100000">
                  <a:off x="2945459" y="6366098"/>
                  <a:ext cx="17414" cy="18720"/>
                </a:xfrm>
                <a:custGeom>
                  <a:avLst/>
                  <a:gdLst/>
                  <a:ahLst/>
                  <a:cxnLst/>
                  <a:rect l="l" t="t" r="r" b="b"/>
                  <a:pathLst>
                    <a:path w="40" h="43" extrusionOk="0">
                      <a:moveTo>
                        <a:pt x="31" y="41"/>
                      </a:moveTo>
                      <a:lnTo>
                        <a:pt x="34" y="41"/>
                      </a:lnTo>
                      <a:lnTo>
                        <a:pt x="34" y="41"/>
                      </a:lnTo>
                      <a:lnTo>
                        <a:pt x="37" y="40"/>
                      </a:lnTo>
                      <a:lnTo>
                        <a:pt x="37" y="40"/>
                      </a:lnTo>
                      <a:cubicBezTo>
                        <a:pt x="37" y="39"/>
                        <a:pt x="38" y="38"/>
                        <a:pt x="38" y="38"/>
                      </a:cubicBezTo>
                      <a:cubicBezTo>
                        <a:pt x="39" y="37"/>
                        <a:pt x="39" y="36"/>
                        <a:pt x="39" y="35"/>
                      </a:cubicBezTo>
                      <a:cubicBezTo>
                        <a:pt x="45" y="23"/>
                        <a:pt x="29" y="5"/>
                        <a:pt x="19" y="1"/>
                      </a:cubicBezTo>
                      <a:lnTo>
                        <a:pt x="19" y="1"/>
                      </a:lnTo>
                      <a:cubicBezTo>
                        <a:pt x="18" y="0"/>
                        <a:pt x="16" y="0"/>
                        <a:pt x="14" y="0"/>
                      </a:cubicBezTo>
                      <a:cubicBezTo>
                        <a:pt x="12" y="0"/>
                        <a:pt x="9" y="0"/>
                        <a:pt x="7" y="2"/>
                      </a:cubicBezTo>
                      <a:cubicBezTo>
                        <a:pt x="5" y="3"/>
                        <a:pt x="3" y="5"/>
                        <a:pt x="2" y="7"/>
                      </a:cubicBezTo>
                      <a:cubicBezTo>
                        <a:pt x="1" y="9"/>
                        <a:pt x="0" y="11"/>
                        <a:pt x="0" y="14"/>
                      </a:cubicBezTo>
                      <a:cubicBezTo>
                        <a:pt x="0" y="16"/>
                        <a:pt x="1" y="18"/>
                        <a:pt x="1" y="19"/>
                      </a:cubicBezTo>
                      <a:lnTo>
                        <a:pt x="1" y="19"/>
                      </a:lnTo>
                      <a:lnTo>
                        <a:pt x="1" y="20"/>
                      </a:lnTo>
                      <a:cubicBezTo>
                        <a:pt x="6" y="27"/>
                        <a:pt x="12" y="34"/>
                        <a:pt x="19" y="39"/>
                      </a:cubicBezTo>
                      <a:lnTo>
                        <a:pt x="19" y="39"/>
                      </a:lnTo>
                      <a:cubicBezTo>
                        <a:pt x="19" y="39"/>
                        <a:pt x="20" y="40"/>
                        <a:pt x="21" y="41"/>
                      </a:cubicBezTo>
                      <a:cubicBezTo>
                        <a:pt x="23" y="42"/>
                        <a:pt x="26" y="43"/>
                        <a:pt x="29" y="43"/>
                      </a:cubicBezTo>
                      <a:cubicBezTo>
                        <a:pt x="29" y="43"/>
                        <a:pt x="30" y="43"/>
                        <a:pt x="31" y="42"/>
                      </a:cubicBezTo>
                      <a:lnTo>
                        <a:pt x="31" y="41"/>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97" name="Google Shape;1397;p22"/>
                <p:cNvSpPr/>
                <p:nvPr/>
              </p:nvSpPr>
              <p:spPr>
                <a:xfrm rot="-8100000">
                  <a:off x="2968269" y="6358934"/>
                  <a:ext cx="23509" cy="10884"/>
                </a:xfrm>
                <a:custGeom>
                  <a:avLst/>
                  <a:gdLst/>
                  <a:ahLst/>
                  <a:cxnLst/>
                  <a:rect l="l" t="t" r="r" b="b"/>
                  <a:pathLst>
                    <a:path w="54" h="25" extrusionOk="0">
                      <a:moveTo>
                        <a:pt x="9" y="25"/>
                      </a:moveTo>
                      <a:lnTo>
                        <a:pt x="9" y="25"/>
                      </a:lnTo>
                      <a:cubicBezTo>
                        <a:pt x="10" y="25"/>
                        <a:pt x="10" y="25"/>
                        <a:pt x="11" y="25"/>
                      </a:cubicBezTo>
                      <a:cubicBezTo>
                        <a:pt x="24" y="25"/>
                        <a:pt x="37" y="22"/>
                        <a:pt x="49" y="17"/>
                      </a:cubicBezTo>
                      <a:cubicBezTo>
                        <a:pt x="57" y="14"/>
                        <a:pt x="55" y="0"/>
                        <a:pt x="46" y="1"/>
                      </a:cubicBezTo>
                      <a:lnTo>
                        <a:pt x="46" y="1"/>
                      </a:lnTo>
                      <a:cubicBezTo>
                        <a:pt x="44" y="0"/>
                        <a:pt x="41" y="0"/>
                        <a:pt x="38" y="0"/>
                      </a:cubicBezTo>
                      <a:cubicBezTo>
                        <a:pt x="27" y="0"/>
                        <a:pt x="16" y="2"/>
                        <a:pt x="6" y="6"/>
                      </a:cubicBezTo>
                      <a:lnTo>
                        <a:pt x="6" y="6"/>
                      </a:lnTo>
                      <a:lnTo>
                        <a:pt x="5" y="7"/>
                      </a:lnTo>
                      <a:cubicBezTo>
                        <a:pt x="4" y="8"/>
                        <a:pt x="2" y="8"/>
                        <a:pt x="2" y="10"/>
                      </a:cubicBezTo>
                      <a:cubicBezTo>
                        <a:pt x="1" y="11"/>
                        <a:pt x="0" y="13"/>
                        <a:pt x="0" y="15"/>
                      </a:cubicBezTo>
                      <a:cubicBezTo>
                        <a:pt x="0" y="16"/>
                        <a:pt x="1" y="18"/>
                        <a:pt x="2" y="20"/>
                      </a:cubicBezTo>
                      <a:cubicBezTo>
                        <a:pt x="2" y="21"/>
                        <a:pt x="4" y="23"/>
                        <a:pt x="5" y="24"/>
                      </a:cubicBezTo>
                      <a:cubicBezTo>
                        <a:pt x="6" y="24"/>
                        <a:pt x="8" y="25"/>
                        <a:pt x="9" y="2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98" name="Google Shape;1398;p22"/>
                <p:cNvSpPr/>
                <p:nvPr/>
              </p:nvSpPr>
              <p:spPr>
                <a:xfrm rot="-8100000">
                  <a:off x="2988450" y="6333287"/>
                  <a:ext cx="13931" cy="17849"/>
                </a:xfrm>
                <a:custGeom>
                  <a:avLst/>
                  <a:gdLst/>
                  <a:ahLst/>
                  <a:cxnLst/>
                  <a:rect l="l" t="t" r="r" b="b"/>
                  <a:pathLst>
                    <a:path w="32" h="41" extrusionOk="0">
                      <a:moveTo>
                        <a:pt x="16" y="41"/>
                      </a:moveTo>
                      <a:lnTo>
                        <a:pt x="16" y="41"/>
                      </a:lnTo>
                      <a:cubicBezTo>
                        <a:pt x="17" y="41"/>
                        <a:pt x="18" y="40"/>
                        <a:pt x="18" y="40"/>
                      </a:cubicBezTo>
                      <a:cubicBezTo>
                        <a:pt x="20" y="39"/>
                        <a:pt x="21" y="37"/>
                        <a:pt x="22" y="36"/>
                      </a:cubicBezTo>
                      <a:cubicBezTo>
                        <a:pt x="23" y="34"/>
                        <a:pt x="23" y="33"/>
                        <a:pt x="23" y="31"/>
                      </a:cubicBezTo>
                      <a:lnTo>
                        <a:pt x="23" y="30"/>
                      </a:lnTo>
                      <a:cubicBezTo>
                        <a:pt x="23" y="28"/>
                        <a:pt x="25" y="26"/>
                        <a:pt x="26" y="24"/>
                      </a:cubicBezTo>
                      <a:cubicBezTo>
                        <a:pt x="27" y="22"/>
                        <a:pt x="30" y="16"/>
                        <a:pt x="32" y="12"/>
                      </a:cubicBezTo>
                      <a:lnTo>
                        <a:pt x="32" y="12"/>
                      </a:lnTo>
                      <a:cubicBezTo>
                        <a:pt x="32" y="11"/>
                        <a:pt x="32" y="10"/>
                        <a:pt x="32" y="9"/>
                      </a:cubicBezTo>
                      <a:cubicBezTo>
                        <a:pt x="32" y="8"/>
                        <a:pt x="32" y="6"/>
                        <a:pt x="31" y="5"/>
                      </a:cubicBezTo>
                      <a:cubicBezTo>
                        <a:pt x="30" y="3"/>
                        <a:pt x="29" y="1"/>
                        <a:pt x="28" y="1"/>
                      </a:cubicBezTo>
                      <a:cubicBezTo>
                        <a:pt x="26" y="0"/>
                        <a:pt x="24" y="0"/>
                        <a:pt x="23" y="0"/>
                      </a:cubicBezTo>
                      <a:cubicBezTo>
                        <a:pt x="21" y="0"/>
                        <a:pt x="20" y="0"/>
                        <a:pt x="19" y="1"/>
                      </a:cubicBezTo>
                      <a:cubicBezTo>
                        <a:pt x="18" y="1"/>
                        <a:pt x="18" y="2"/>
                        <a:pt x="18" y="2"/>
                      </a:cubicBezTo>
                      <a:lnTo>
                        <a:pt x="18" y="2"/>
                      </a:lnTo>
                      <a:cubicBezTo>
                        <a:pt x="12" y="6"/>
                        <a:pt x="7" y="10"/>
                        <a:pt x="4" y="17"/>
                      </a:cubicBezTo>
                      <a:cubicBezTo>
                        <a:pt x="2" y="20"/>
                        <a:pt x="1" y="23"/>
                        <a:pt x="0" y="26"/>
                      </a:cubicBezTo>
                      <a:lnTo>
                        <a:pt x="0" y="26"/>
                      </a:lnTo>
                      <a:cubicBezTo>
                        <a:pt x="0" y="27"/>
                        <a:pt x="0" y="28"/>
                        <a:pt x="0" y="29"/>
                      </a:cubicBezTo>
                      <a:cubicBezTo>
                        <a:pt x="0" y="31"/>
                        <a:pt x="1" y="33"/>
                        <a:pt x="2" y="35"/>
                      </a:cubicBezTo>
                      <a:cubicBezTo>
                        <a:pt x="3" y="37"/>
                        <a:pt x="4" y="38"/>
                        <a:pt x="6" y="40"/>
                      </a:cubicBezTo>
                      <a:cubicBezTo>
                        <a:pt x="8" y="41"/>
                        <a:pt x="10" y="41"/>
                        <a:pt x="13" y="41"/>
                      </a:cubicBezTo>
                      <a:cubicBezTo>
                        <a:pt x="14" y="41"/>
                        <a:pt x="15" y="41"/>
                        <a:pt x="16"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99" name="Google Shape;1399;p22"/>
                <p:cNvSpPr/>
                <p:nvPr/>
              </p:nvSpPr>
              <p:spPr>
                <a:xfrm rot="-8100000">
                  <a:off x="2729538" y="6135358"/>
                  <a:ext cx="18284" cy="28297"/>
                </a:xfrm>
                <a:custGeom>
                  <a:avLst/>
                  <a:gdLst/>
                  <a:ahLst/>
                  <a:cxnLst/>
                  <a:rect l="l" t="t" r="r" b="b"/>
                  <a:pathLst>
                    <a:path w="42" h="65" extrusionOk="0">
                      <a:moveTo>
                        <a:pt x="41" y="50"/>
                      </a:moveTo>
                      <a:lnTo>
                        <a:pt x="41" y="50"/>
                      </a:lnTo>
                      <a:cubicBezTo>
                        <a:pt x="40" y="39"/>
                        <a:pt x="36" y="27"/>
                        <a:pt x="30" y="17"/>
                      </a:cubicBezTo>
                      <a:cubicBezTo>
                        <a:pt x="27" y="13"/>
                        <a:pt x="24" y="9"/>
                        <a:pt x="21" y="5"/>
                      </a:cubicBezTo>
                      <a:lnTo>
                        <a:pt x="21" y="5"/>
                      </a:lnTo>
                      <a:cubicBezTo>
                        <a:pt x="20" y="3"/>
                        <a:pt x="19" y="2"/>
                        <a:pt x="18" y="2"/>
                      </a:cubicBezTo>
                      <a:cubicBezTo>
                        <a:pt x="16" y="1"/>
                        <a:pt x="14" y="0"/>
                        <a:pt x="12" y="0"/>
                      </a:cubicBezTo>
                      <a:cubicBezTo>
                        <a:pt x="10" y="0"/>
                        <a:pt x="8" y="1"/>
                        <a:pt x="6" y="2"/>
                      </a:cubicBezTo>
                      <a:cubicBezTo>
                        <a:pt x="4" y="3"/>
                        <a:pt x="3" y="4"/>
                        <a:pt x="2" y="6"/>
                      </a:cubicBezTo>
                      <a:cubicBezTo>
                        <a:pt x="1" y="8"/>
                        <a:pt x="0" y="10"/>
                        <a:pt x="0" y="12"/>
                      </a:cubicBezTo>
                      <a:lnTo>
                        <a:pt x="0" y="13"/>
                      </a:lnTo>
                      <a:lnTo>
                        <a:pt x="0" y="13"/>
                      </a:lnTo>
                      <a:cubicBezTo>
                        <a:pt x="2" y="26"/>
                        <a:pt x="6" y="38"/>
                        <a:pt x="12" y="49"/>
                      </a:cubicBezTo>
                      <a:cubicBezTo>
                        <a:pt x="14" y="53"/>
                        <a:pt x="17" y="56"/>
                        <a:pt x="19" y="60"/>
                      </a:cubicBezTo>
                      <a:lnTo>
                        <a:pt x="19" y="60"/>
                      </a:lnTo>
                      <a:cubicBezTo>
                        <a:pt x="20" y="61"/>
                        <a:pt x="21" y="62"/>
                        <a:pt x="23" y="63"/>
                      </a:cubicBezTo>
                      <a:cubicBezTo>
                        <a:pt x="25" y="64"/>
                        <a:pt x="27" y="65"/>
                        <a:pt x="29" y="65"/>
                      </a:cubicBezTo>
                      <a:cubicBezTo>
                        <a:pt x="31" y="65"/>
                        <a:pt x="33" y="64"/>
                        <a:pt x="35" y="63"/>
                      </a:cubicBezTo>
                      <a:cubicBezTo>
                        <a:pt x="37" y="62"/>
                        <a:pt x="39" y="59"/>
                        <a:pt x="40" y="58"/>
                      </a:cubicBezTo>
                      <a:cubicBezTo>
                        <a:pt x="41" y="56"/>
                        <a:pt x="42" y="54"/>
                        <a:pt x="42" y="52"/>
                      </a:cubicBezTo>
                      <a:cubicBezTo>
                        <a:pt x="42" y="52"/>
                        <a:pt x="41" y="51"/>
                        <a:pt x="41" y="5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00" name="Google Shape;1400;p22"/>
                <p:cNvSpPr/>
                <p:nvPr/>
              </p:nvSpPr>
              <p:spPr>
                <a:xfrm rot="-8100000">
                  <a:off x="2704790" y="6118007"/>
                  <a:ext cx="11754" cy="32215"/>
                </a:xfrm>
                <a:custGeom>
                  <a:avLst/>
                  <a:gdLst/>
                  <a:ahLst/>
                  <a:cxnLst/>
                  <a:rect l="l" t="t" r="r" b="b"/>
                  <a:pathLst>
                    <a:path w="27" h="74" extrusionOk="0">
                      <a:moveTo>
                        <a:pt x="26" y="64"/>
                      </a:moveTo>
                      <a:lnTo>
                        <a:pt x="26" y="64"/>
                      </a:lnTo>
                      <a:cubicBezTo>
                        <a:pt x="27" y="61"/>
                        <a:pt x="27" y="57"/>
                        <a:pt x="27" y="53"/>
                      </a:cubicBezTo>
                      <a:cubicBezTo>
                        <a:pt x="27" y="49"/>
                        <a:pt x="27" y="45"/>
                        <a:pt x="26" y="41"/>
                      </a:cubicBezTo>
                      <a:lnTo>
                        <a:pt x="26" y="41"/>
                      </a:lnTo>
                      <a:cubicBezTo>
                        <a:pt x="25" y="33"/>
                        <a:pt x="24" y="24"/>
                        <a:pt x="24" y="15"/>
                      </a:cubicBezTo>
                      <a:cubicBezTo>
                        <a:pt x="24" y="13"/>
                        <a:pt x="24" y="12"/>
                        <a:pt x="25" y="10"/>
                      </a:cubicBezTo>
                      <a:lnTo>
                        <a:pt x="25" y="10"/>
                      </a:lnTo>
                      <a:lnTo>
                        <a:pt x="25" y="10"/>
                      </a:lnTo>
                      <a:cubicBezTo>
                        <a:pt x="25" y="8"/>
                        <a:pt x="24" y="6"/>
                        <a:pt x="23" y="5"/>
                      </a:cubicBezTo>
                      <a:cubicBezTo>
                        <a:pt x="22" y="4"/>
                        <a:pt x="21" y="2"/>
                        <a:pt x="20" y="2"/>
                      </a:cubicBezTo>
                      <a:cubicBezTo>
                        <a:pt x="18" y="1"/>
                        <a:pt x="16" y="0"/>
                        <a:pt x="15" y="0"/>
                      </a:cubicBezTo>
                      <a:cubicBezTo>
                        <a:pt x="13" y="0"/>
                        <a:pt x="12" y="1"/>
                        <a:pt x="11" y="2"/>
                      </a:cubicBezTo>
                      <a:cubicBezTo>
                        <a:pt x="9" y="2"/>
                        <a:pt x="7" y="4"/>
                        <a:pt x="7" y="5"/>
                      </a:cubicBezTo>
                      <a:cubicBezTo>
                        <a:pt x="6" y="6"/>
                        <a:pt x="6" y="7"/>
                        <a:pt x="6" y="7"/>
                      </a:cubicBezTo>
                      <a:cubicBezTo>
                        <a:pt x="2" y="26"/>
                        <a:pt x="-5" y="53"/>
                        <a:pt x="8" y="70"/>
                      </a:cubicBezTo>
                      <a:lnTo>
                        <a:pt x="8" y="70"/>
                      </a:lnTo>
                      <a:cubicBezTo>
                        <a:pt x="9" y="71"/>
                        <a:pt x="10" y="71"/>
                        <a:pt x="11" y="72"/>
                      </a:cubicBezTo>
                      <a:cubicBezTo>
                        <a:pt x="12" y="72"/>
                        <a:pt x="14" y="74"/>
                        <a:pt x="16" y="74"/>
                      </a:cubicBezTo>
                      <a:cubicBezTo>
                        <a:pt x="18" y="74"/>
                        <a:pt x="19" y="73"/>
                        <a:pt x="21" y="72"/>
                      </a:cubicBezTo>
                      <a:cubicBezTo>
                        <a:pt x="22" y="71"/>
                        <a:pt x="23" y="70"/>
                        <a:pt x="25" y="68"/>
                      </a:cubicBezTo>
                      <a:cubicBezTo>
                        <a:pt x="25" y="67"/>
                        <a:pt x="26" y="66"/>
                        <a:pt x="27" y="65"/>
                      </a:cubicBezTo>
                      <a:lnTo>
                        <a:pt x="26" y="6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01" name="Google Shape;1401;p22"/>
                <p:cNvSpPr/>
                <p:nvPr/>
              </p:nvSpPr>
              <p:spPr>
                <a:xfrm rot="-8100000">
                  <a:off x="2697974" y="6093648"/>
                  <a:ext cx="20461" cy="15672"/>
                </a:xfrm>
                <a:custGeom>
                  <a:avLst/>
                  <a:gdLst/>
                  <a:ahLst/>
                  <a:cxnLst/>
                  <a:rect l="l" t="t" r="r" b="b"/>
                  <a:pathLst>
                    <a:path w="47" h="36" extrusionOk="0">
                      <a:moveTo>
                        <a:pt x="13" y="35"/>
                      </a:moveTo>
                      <a:lnTo>
                        <a:pt x="13" y="35"/>
                      </a:lnTo>
                      <a:cubicBezTo>
                        <a:pt x="15" y="34"/>
                        <a:pt x="17" y="33"/>
                        <a:pt x="19" y="32"/>
                      </a:cubicBezTo>
                      <a:cubicBezTo>
                        <a:pt x="21" y="31"/>
                        <a:pt x="23" y="29"/>
                        <a:pt x="25" y="28"/>
                      </a:cubicBezTo>
                      <a:lnTo>
                        <a:pt x="25" y="28"/>
                      </a:lnTo>
                      <a:cubicBezTo>
                        <a:pt x="26" y="27"/>
                        <a:pt x="27" y="25"/>
                        <a:pt x="29" y="25"/>
                      </a:cubicBezTo>
                      <a:cubicBezTo>
                        <a:pt x="32" y="22"/>
                        <a:pt x="37" y="21"/>
                        <a:pt x="41" y="20"/>
                      </a:cubicBezTo>
                      <a:cubicBezTo>
                        <a:pt x="52" y="16"/>
                        <a:pt x="47" y="-2"/>
                        <a:pt x="36" y="1"/>
                      </a:cubicBezTo>
                      <a:lnTo>
                        <a:pt x="36" y="1"/>
                      </a:lnTo>
                      <a:cubicBezTo>
                        <a:pt x="29" y="1"/>
                        <a:pt x="23" y="3"/>
                        <a:pt x="17" y="7"/>
                      </a:cubicBezTo>
                      <a:cubicBezTo>
                        <a:pt x="10" y="11"/>
                        <a:pt x="5" y="16"/>
                        <a:pt x="0" y="23"/>
                      </a:cubicBezTo>
                      <a:lnTo>
                        <a:pt x="0" y="23"/>
                      </a:lnTo>
                      <a:cubicBezTo>
                        <a:pt x="0" y="24"/>
                        <a:pt x="0" y="25"/>
                        <a:pt x="0" y="26"/>
                      </a:cubicBezTo>
                      <a:cubicBezTo>
                        <a:pt x="0" y="28"/>
                        <a:pt x="0" y="30"/>
                        <a:pt x="1" y="31"/>
                      </a:cubicBezTo>
                      <a:cubicBezTo>
                        <a:pt x="2" y="32"/>
                        <a:pt x="2" y="34"/>
                        <a:pt x="4" y="35"/>
                      </a:cubicBezTo>
                      <a:cubicBezTo>
                        <a:pt x="5" y="35"/>
                        <a:pt x="8" y="36"/>
                        <a:pt x="9" y="36"/>
                      </a:cubicBezTo>
                      <a:cubicBezTo>
                        <a:pt x="11" y="36"/>
                        <a:pt x="12" y="36"/>
                        <a:pt x="13"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02" name="Google Shape;1402;p22"/>
                <p:cNvSpPr/>
                <p:nvPr/>
              </p:nvSpPr>
              <p:spPr>
                <a:xfrm rot="-8100000">
                  <a:off x="2717361" y="6073262"/>
                  <a:ext cx="27862" cy="10884"/>
                </a:xfrm>
                <a:custGeom>
                  <a:avLst/>
                  <a:gdLst/>
                  <a:ahLst/>
                  <a:cxnLst/>
                  <a:rect l="l" t="t" r="r" b="b"/>
                  <a:pathLst>
                    <a:path w="64" h="25" extrusionOk="0">
                      <a:moveTo>
                        <a:pt x="58" y="22"/>
                      </a:moveTo>
                      <a:cubicBezTo>
                        <a:pt x="68" y="19"/>
                        <a:pt x="66" y="4"/>
                        <a:pt x="56" y="5"/>
                      </a:cubicBezTo>
                      <a:lnTo>
                        <a:pt x="56" y="5"/>
                      </a:lnTo>
                      <a:cubicBezTo>
                        <a:pt x="52" y="6"/>
                        <a:pt x="48" y="6"/>
                        <a:pt x="44" y="6"/>
                      </a:cubicBezTo>
                      <a:cubicBezTo>
                        <a:pt x="32" y="6"/>
                        <a:pt x="20" y="4"/>
                        <a:pt x="8" y="0"/>
                      </a:cubicBezTo>
                      <a:cubicBezTo>
                        <a:pt x="1" y="-1"/>
                        <a:pt x="-3" y="9"/>
                        <a:pt x="3" y="14"/>
                      </a:cubicBezTo>
                      <a:lnTo>
                        <a:pt x="3" y="14"/>
                      </a:lnTo>
                      <a:cubicBezTo>
                        <a:pt x="4" y="14"/>
                        <a:pt x="5" y="15"/>
                        <a:pt x="6" y="16"/>
                      </a:cubicBezTo>
                      <a:cubicBezTo>
                        <a:pt x="16" y="21"/>
                        <a:pt x="28" y="25"/>
                        <a:pt x="39" y="25"/>
                      </a:cubicBezTo>
                      <a:cubicBezTo>
                        <a:pt x="45" y="25"/>
                        <a:pt x="52" y="24"/>
                        <a:pt x="58" y="2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03" name="Google Shape;1403;p22"/>
                <p:cNvSpPr/>
                <p:nvPr/>
              </p:nvSpPr>
              <p:spPr>
                <a:xfrm rot="-8100000">
                  <a:off x="2757812" y="6072024"/>
                  <a:ext cx="9142" cy="18284"/>
                </a:xfrm>
                <a:custGeom>
                  <a:avLst/>
                  <a:gdLst/>
                  <a:ahLst/>
                  <a:cxnLst/>
                  <a:rect l="l" t="t" r="r" b="b"/>
                  <a:pathLst>
                    <a:path w="21" h="42" extrusionOk="0">
                      <a:moveTo>
                        <a:pt x="20" y="35"/>
                      </a:moveTo>
                      <a:lnTo>
                        <a:pt x="20" y="35"/>
                      </a:lnTo>
                      <a:cubicBezTo>
                        <a:pt x="21" y="32"/>
                        <a:pt x="21" y="28"/>
                        <a:pt x="21" y="25"/>
                      </a:cubicBezTo>
                      <a:cubicBezTo>
                        <a:pt x="21" y="19"/>
                        <a:pt x="20" y="14"/>
                        <a:pt x="18" y="8"/>
                      </a:cubicBezTo>
                      <a:lnTo>
                        <a:pt x="18" y="8"/>
                      </a:lnTo>
                      <a:cubicBezTo>
                        <a:pt x="18" y="7"/>
                        <a:pt x="18" y="6"/>
                        <a:pt x="17" y="5"/>
                      </a:cubicBezTo>
                      <a:cubicBezTo>
                        <a:pt x="16" y="4"/>
                        <a:pt x="15" y="2"/>
                        <a:pt x="14" y="2"/>
                      </a:cubicBezTo>
                      <a:cubicBezTo>
                        <a:pt x="12" y="1"/>
                        <a:pt x="10" y="0"/>
                        <a:pt x="9" y="0"/>
                      </a:cubicBezTo>
                      <a:cubicBezTo>
                        <a:pt x="7" y="0"/>
                        <a:pt x="6" y="1"/>
                        <a:pt x="5" y="2"/>
                      </a:cubicBezTo>
                      <a:cubicBezTo>
                        <a:pt x="3" y="2"/>
                        <a:pt x="2" y="4"/>
                        <a:pt x="1" y="5"/>
                      </a:cubicBezTo>
                      <a:cubicBezTo>
                        <a:pt x="0" y="6"/>
                        <a:pt x="0" y="8"/>
                        <a:pt x="0" y="10"/>
                      </a:cubicBezTo>
                      <a:lnTo>
                        <a:pt x="0" y="11"/>
                      </a:lnTo>
                      <a:lnTo>
                        <a:pt x="0" y="11"/>
                      </a:lnTo>
                      <a:cubicBezTo>
                        <a:pt x="0" y="12"/>
                        <a:pt x="0" y="13"/>
                        <a:pt x="0" y="14"/>
                      </a:cubicBezTo>
                      <a:cubicBezTo>
                        <a:pt x="0" y="22"/>
                        <a:pt x="2" y="30"/>
                        <a:pt x="5" y="37"/>
                      </a:cubicBezTo>
                      <a:lnTo>
                        <a:pt x="5" y="37"/>
                      </a:lnTo>
                      <a:lnTo>
                        <a:pt x="5" y="38"/>
                      </a:lnTo>
                      <a:cubicBezTo>
                        <a:pt x="6" y="39"/>
                        <a:pt x="7" y="40"/>
                        <a:pt x="8" y="41"/>
                      </a:cubicBezTo>
                      <a:cubicBezTo>
                        <a:pt x="9" y="41"/>
                        <a:pt x="11" y="42"/>
                        <a:pt x="12" y="42"/>
                      </a:cubicBezTo>
                      <a:cubicBezTo>
                        <a:pt x="13" y="42"/>
                        <a:pt x="15" y="41"/>
                        <a:pt x="16" y="41"/>
                      </a:cubicBezTo>
                      <a:cubicBezTo>
                        <a:pt x="17" y="40"/>
                        <a:pt x="18" y="39"/>
                        <a:pt x="19" y="38"/>
                      </a:cubicBezTo>
                      <a:cubicBezTo>
                        <a:pt x="19" y="37"/>
                        <a:pt x="20" y="36"/>
                        <a:pt x="20"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04" name="Google Shape;1404;p22"/>
                <p:cNvSpPr/>
                <p:nvPr/>
              </p:nvSpPr>
              <p:spPr>
                <a:xfrm rot="-8100000">
                  <a:off x="2758437" y="6144260"/>
                  <a:ext cx="19590" cy="14802"/>
                </a:xfrm>
                <a:custGeom>
                  <a:avLst/>
                  <a:gdLst/>
                  <a:ahLst/>
                  <a:cxnLst/>
                  <a:rect l="l" t="t" r="r" b="b"/>
                  <a:pathLst>
                    <a:path w="45" h="34" extrusionOk="0">
                      <a:moveTo>
                        <a:pt x="41" y="30"/>
                      </a:moveTo>
                      <a:lnTo>
                        <a:pt x="43" y="28"/>
                      </a:lnTo>
                      <a:lnTo>
                        <a:pt x="43" y="28"/>
                      </a:lnTo>
                      <a:lnTo>
                        <a:pt x="43" y="28"/>
                      </a:lnTo>
                      <a:lnTo>
                        <a:pt x="44" y="27"/>
                      </a:lnTo>
                      <a:cubicBezTo>
                        <a:pt x="44" y="26"/>
                        <a:pt x="44" y="26"/>
                        <a:pt x="44" y="26"/>
                      </a:cubicBezTo>
                      <a:lnTo>
                        <a:pt x="44" y="26"/>
                      </a:lnTo>
                      <a:cubicBezTo>
                        <a:pt x="45" y="25"/>
                        <a:pt x="45" y="24"/>
                        <a:pt x="45" y="23"/>
                      </a:cubicBezTo>
                      <a:cubicBezTo>
                        <a:pt x="45" y="23"/>
                        <a:pt x="45" y="22"/>
                        <a:pt x="44" y="21"/>
                      </a:cubicBezTo>
                      <a:cubicBezTo>
                        <a:pt x="44" y="8"/>
                        <a:pt x="22" y="-1"/>
                        <a:pt x="11" y="0"/>
                      </a:cubicBezTo>
                      <a:lnTo>
                        <a:pt x="11" y="0"/>
                      </a:lnTo>
                      <a:cubicBezTo>
                        <a:pt x="10" y="1"/>
                        <a:pt x="8" y="1"/>
                        <a:pt x="7" y="2"/>
                      </a:cubicBezTo>
                      <a:cubicBezTo>
                        <a:pt x="5" y="3"/>
                        <a:pt x="3" y="5"/>
                        <a:pt x="2" y="7"/>
                      </a:cubicBezTo>
                      <a:cubicBezTo>
                        <a:pt x="0" y="9"/>
                        <a:pt x="0" y="12"/>
                        <a:pt x="0" y="14"/>
                      </a:cubicBezTo>
                      <a:cubicBezTo>
                        <a:pt x="0" y="16"/>
                        <a:pt x="0" y="19"/>
                        <a:pt x="2" y="21"/>
                      </a:cubicBezTo>
                      <a:cubicBezTo>
                        <a:pt x="3" y="22"/>
                        <a:pt x="4" y="24"/>
                        <a:pt x="5" y="25"/>
                      </a:cubicBezTo>
                      <a:lnTo>
                        <a:pt x="5" y="25"/>
                      </a:lnTo>
                      <a:cubicBezTo>
                        <a:pt x="5" y="25"/>
                        <a:pt x="6" y="25"/>
                        <a:pt x="7" y="26"/>
                      </a:cubicBezTo>
                      <a:cubicBezTo>
                        <a:pt x="13" y="30"/>
                        <a:pt x="21" y="32"/>
                        <a:pt x="28" y="33"/>
                      </a:cubicBezTo>
                      <a:lnTo>
                        <a:pt x="28" y="33"/>
                      </a:lnTo>
                      <a:cubicBezTo>
                        <a:pt x="29" y="34"/>
                        <a:pt x="30" y="34"/>
                        <a:pt x="32" y="34"/>
                      </a:cubicBezTo>
                      <a:cubicBezTo>
                        <a:pt x="34" y="34"/>
                        <a:pt x="37" y="33"/>
                        <a:pt x="39" y="32"/>
                      </a:cubicBezTo>
                      <a:lnTo>
                        <a:pt x="40" y="31"/>
                      </a:lnTo>
                      <a:lnTo>
                        <a:pt x="41" y="3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05" name="Google Shape;1405;p22"/>
                <p:cNvSpPr/>
                <p:nvPr/>
              </p:nvSpPr>
              <p:spPr>
                <a:xfrm rot="-8100000">
                  <a:off x="2775984" y="6121714"/>
                  <a:ext cx="19590" cy="17414"/>
                </a:xfrm>
                <a:custGeom>
                  <a:avLst/>
                  <a:gdLst/>
                  <a:ahLst/>
                  <a:cxnLst/>
                  <a:rect l="l" t="t" r="r" b="b"/>
                  <a:pathLst>
                    <a:path w="45" h="40" extrusionOk="0">
                      <a:moveTo>
                        <a:pt x="14" y="40"/>
                      </a:moveTo>
                      <a:lnTo>
                        <a:pt x="14" y="40"/>
                      </a:lnTo>
                      <a:cubicBezTo>
                        <a:pt x="14" y="39"/>
                        <a:pt x="15" y="39"/>
                        <a:pt x="16" y="38"/>
                      </a:cubicBezTo>
                      <a:cubicBezTo>
                        <a:pt x="27" y="32"/>
                        <a:pt x="36" y="23"/>
                        <a:pt x="44" y="13"/>
                      </a:cubicBezTo>
                      <a:cubicBezTo>
                        <a:pt x="49" y="8"/>
                        <a:pt x="41" y="-3"/>
                        <a:pt x="34" y="1"/>
                      </a:cubicBezTo>
                      <a:lnTo>
                        <a:pt x="34" y="1"/>
                      </a:lnTo>
                      <a:cubicBezTo>
                        <a:pt x="31" y="2"/>
                        <a:pt x="28" y="4"/>
                        <a:pt x="25" y="6"/>
                      </a:cubicBezTo>
                      <a:cubicBezTo>
                        <a:pt x="16" y="11"/>
                        <a:pt x="9" y="17"/>
                        <a:pt x="2" y="24"/>
                      </a:cubicBezTo>
                      <a:lnTo>
                        <a:pt x="2" y="24"/>
                      </a:lnTo>
                      <a:cubicBezTo>
                        <a:pt x="2" y="25"/>
                        <a:pt x="2" y="25"/>
                        <a:pt x="2" y="25"/>
                      </a:cubicBezTo>
                      <a:cubicBezTo>
                        <a:pt x="1" y="27"/>
                        <a:pt x="0" y="28"/>
                        <a:pt x="0" y="30"/>
                      </a:cubicBezTo>
                      <a:cubicBezTo>
                        <a:pt x="0" y="32"/>
                        <a:pt x="1" y="33"/>
                        <a:pt x="2" y="35"/>
                      </a:cubicBezTo>
                      <a:cubicBezTo>
                        <a:pt x="2" y="36"/>
                        <a:pt x="3" y="37"/>
                        <a:pt x="5" y="38"/>
                      </a:cubicBezTo>
                      <a:cubicBezTo>
                        <a:pt x="6" y="39"/>
                        <a:pt x="8" y="40"/>
                        <a:pt x="10" y="40"/>
                      </a:cubicBezTo>
                      <a:cubicBezTo>
                        <a:pt x="11" y="40"/>
                        <a:pt x="12" y="39"/>
                        <a:pt x="13" y="39"/>
                      </a:cubicBezTo>
                      <a:lnTo>
                        <a:pt x="14" y="4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06" name="Google Shape;1406;p22"/>
                <p:cNvSpPr/>
                <p:nvPr/>
              </p:nvSpPr>
              <p:spPr>
                <a:xfrm rot="-8100000">
                  <a:off x="2783787" y="6094958"/>
                  <a:ext cx="10448" cy="18284"/>
                </a:xfrm>
                <a:custGeom>
                  <a:avLst/>
                  <a:gdLst/>
                  <a:ahLst/>
                  <a:cxnLst/>
                  <a:rect l="l" t="t" r="r" b="b"/>
                  <a:pathLst>
                    <a:path w="24" h="42" extrusionOk="0">
                      <a:moveTo>
                        <a:pt x="22" y="39"/>
                      </a:moveTo>
                      <a:lnTo>
                        <a:pt x="22" y="39"/>
                      </a:lnTo>
                      <a:cubicBezTo>
                        <a:pt x="22" y="39"/>
                        <a:pt x="22" y="38"/>
                        <a:pt x="23" y="38"/>
                      </a:cubicBezTo>
                      <a:cubicBezTo>
                        <a:pt x="24" y="36"/>
                        <a:pt x="24" y="34"/>
                        <a:pt x="24" y="33"/>
                      </a:cubicBezTo>
                      <a:cubicBezTo>
                        <a:pt x="24" y="31"/>
                        <a:pt x="24" y="29"/>
                        <a:pt x="23" y="28"/>
                      </a:cubicBezTo>
                      <a:cubicBezTo>
                        <a:pt x="22" y="27"/>
                        <a:pt x="22" y="27"/>
                        <a:pt x="22" y="26"/>
                      </a:cubicBezTo>
                      <a:cubicBezTo>
                        <a:pt x="22" y="24"/>
                        <a:pt x="22" y="22"/>
                        <a:pt x="22" y="20"/>
                      </a:cubicBezTo>
                      <a:cubicBezTo>
                        <a:pt x="22" y="18"/>
                        <a:pt x="22" y="12"/>
                        <a:pt x="22" y="7"/>
                      </a:cubicBezTo>
                      <a:lnTo>
                        <a:pt x="22" y="7"/>
                      </a:lnTo>
                      <a:cubicBezTo>
                        <a:pt x="21" y="6"/>
                        <a:pt x="21" y="5"/>
                        <a:pt x="21" y="4"/>
                      </a:cubicBezTo>
                      <a:cubicBezTo>
                        <a:pt x="20" y="2"/>
                        <a:pt x="18" y="2"/>
                        <a:pt x="17" y="1"/>
                      </a:cubicBezTo>
                      <a:cubicBezTo>
                        <a:pt x="15" y="0"/>
                        <a:pt x="14" y="0"/>
                        <a:pt x="13" y="0"/>
                      </a:cubicBezTo>
                      <a:cubicBezTo>
                        <a:pt x="11" y="0"/>
                        <a:pt x="10" y="0"/>
                        <a:pt x="9" y="1"/>
                      </a:cubicBezTo>
                      <a:cubicBezTo>
                        <a:pt x="7" y="2"/>
                        <a:pt x="6" y="3"/>
                        <a:pt x="5" y="4"/>
                      </a:cubicBezTo>
                      <a:cubicBezTo>
                        <a:pt x="5" y="5"/>
                        <a:pt x="5" y="5"/>
                        <a:pt x="5" y="5"/>
                      </a:cubicBezTo>
                      <a:lnTo>
                        <a:pt x="5" y="5"/>
                      </a:lnTo>
                      <a:cubicBezTo>
                        <a:pt x="2" y="11"/>
                        <a:pt x="0" y="18"/>
                        <a:pt x="0" y="25"/>
                      </a:cubicBezTo>
                      <a:cubicBezTo>
                        <a:pt x="0" y="28"/>
                        <a:pt x="0" y="31"/>
                        <a:pt x="1" y="33"/>
                      </a:cubicBezTo>
                      <a:lnTo>
                        <a:pt x="1" y="33"/>
                      </a:lnTo>
                      <a:cubicBezTo>
                        <a:pt x="1" y="34"/>
                        <a:pt x="1" y="35"/>
                        <a:pt x="2" y="36"/>
                      </a:cubicBezTo>
                      <a:cubicBezTo>
                        <a:pt x="2" y="38"/>
                        <a:pt x="5" y="39"/>
                        <a:pt x="7" y="41"/>
                      </a:cubicBezTo>
                      <a:cubicBezTo>
                        <a:pt x="9" y="42"/>
                        <a:pt x="11" y="42"/>
                        <a:pt x="13" y="42"/>
                      </a:cubicBezTo>
                      <a:cubicBezTo>
                        <a:pt x="15" y="42"/>
                        <a:pt x="17" y="42"/>
                        <a:pt x="19" y="41"/>
                      </a:cubicBezTo>
                      <a:cubicBezTo>
                        <a:pt x="20" y="40"/>
                        <a:pt x="21" y="40"/>
                        <a:pt x="21" y="39"/>
                      </a:cubicBezTo>
                      <a:lnTo>
                        <a:pt x="22" y="3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1407" name="Google Shape;1407;p22"/>
              <p:cNvGrpSpPr/>
              <p:nvPr/>
            </p:nvGrpSpPr>
            <p:grpSpPr>
              <a:xfrm rot="-9556340">
                <a:off x="8247394" y="-158317"/>
                <a:ext cx="519200" cy="519200"/>
                <a:chOff x="9465860" y="4441561"/>
                <a:chExt cx="503310" cy="503310"/>
              </a:xfrm>
            </p:grpSpPr>
            <p:sp>
              <p:nvSpPr>
                <p:cNvPr id="1408" name="Google Shape;1408;p22"/>
                <p:cNvSpPr/>
                <p:nvPr/>
              </p:nvSpPr>
              <p:spPr>
                <a:xfrm rot="-8100000">
                  <a:off x="9597795" y="4457041"/>
                  <a:ext cx="239439" cy="472349"/>
                </a:xfrm>
                <a:custGeom>
                  <a:avLst/>
                  <a:gdLst/>
                  <a:ahLst/>
                  <a:cxnLst/>
                  <a:rect l="l" t="t" r="r" b="b"/>
                  <a:pathLst>
                    <a:path w="550" h="1085" extrusionOk="0">
                      <a:moveTo>
                        <a:pt x="549" y="0"/>
                      </a:moveTo>
                      <a:cubicBezTo>
                        <a:pt x="549" y="0"/>
                        <a:pt x="-8" y="509"/>
                        <a:pt x="0" y="879"/>
                      </a:cubicBezTo>
                      <a:cubicBezTo>
                        <a:pt x="7" y="1249"/>
                        <a:pt x="397" y="1047"/>
                        <a:pt x="371" y="845"/>
                      </a:cubicBezTo>
                      <a:cubicBezTo>
                        <a:pt x="344" y="644"/>
                        <a:pt x="400" y="306"/>
                        <a:pt x="550" y="0"/>
                      </a:cubicBezTo>
                      <a:lnTo>
                        <a:pt x="549" y="0"/>
                      </a:ln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09" name="Google Shape;1409;p22"/>
                <p:cNvSpPr/>
                <p:nvPr/>
              </p:nvSpPr>
              <p:spPr>
                <a:xfrm rot="-8100000">
                  <a:off x="9793298" y="4639063"/>
                  <a:ext cx="19590" cy="31345"/>
                </a:xfrm>
                <a:custGeom>
                  <a:avLst/>
                  <a:gdLst/>
                  <a:ahLst/>
                  <a:cxnLst/>
                  <a:rect l="l" t="t" r="r" b="b"/>
                  <a:pathLst>
                    <a:path w="45" h="72" extrusionOk="0">
                      <a:moveTo>
                        <a:pt x="31" y="64"/>
                      </a:moveTo>
                      <a:lnTo>
                        <a:pt x="31" y="64"/>
                      </a:lnTo>
                      <a:cubicBezTo>
                        <a:pt x="38" y="50"/>
                        <a:pt x="43" y="35"/>
                        <a:pt x="45" y="19"/>
                      </a:cubicBezTo>
                      <a:cubicBezTo>
                        <a:pt x="47" y="5"/>
                        <a:pt x="29" y="-7"/>
                        <a:pt x="18" y="5"/>
                      </a:cubicBezTo>
                      <a:lnTo>
                        <a:pt x="18" y="5"/>
                      </a:lnTo>
                      <a:cubicBezTo>
                        <a:pt x="15" y="9"/>
                        <a:pt x="12" y="13"/>
                        <a:pt x="10" y="17"/>
                      </a:cubicBezTo>
                      <a:cubicBezTo>
                        <a:pt x="4" y="27"/>
                        <a:pt x="0" y="39"/>
                        <a:pt x="0" y="51"/>
                      </a:cubicBezTo>
                      <a:cubicBezTo>
                        <a:pt x="0" y="54"/>
                        <a:pt x="1" y="58"/>
                        <a:pt x="1" y="61"/>
                      </a:cubicBezTo>
                      <a:cubicBezTo>
                        <a:pt x="4" y="76"/>
                        <a:pt x="24" y="75"/>
                        <a:pt x="30" y="64"/>
                      </a:cubicBezTo>
                      <a:lnTo>
                        <a:pt x="31" y="6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10" name="Google Shape;1410;p22"/>
                <p:cNvSpPr/>
                <p:nvPr/>
              </p:nvSpPr>
              <p:spPr>
                <a:xfrm rot="-8100000">
                  <a:off x="9808158" y="4591361"/>
                  <a:ext cx="27427" cy="16543"/>
                </a:xfrm>
                <a:custGeom>
                  <a:avLst/>
                  <a:gdLst/>
                  <a:ahLst/>
                  <a:cxnLst/>
                  <a:rect l="l" t="t" r="r" b="b"/>
                  <a:pathLst>
                    <a:path w="63" h="38" extrusionOk="0">
                      <a:moveTo>
                        <a:pt x="16" y="36"/>
                      </a:moveTo>
                      <a:lnTo>
                        <a:pt x="16" y="36"/>
                      </a:lnTo>
                      <a:cubicBezTo>
                        <a:pt x="30" y="35"/>
                        <a:pt x="44" y="30"/>
                        <a:pt x="56" y="23"/>
                      </a:cubicBezTo>
                      <a:lnTo>
                        <a:pt x="57" y="23"/>
                      </a:lnTo>
                      <a:lnTo>
                        <a:pt x="57" y="23"/>
                      </a:lnTo>
                      <a:cubicBezTo>
                        <a:pt x="58" y="22"/>
                        <a:pt x="60" y="20"/>
                        <a:pt x="61" y="19"/>
                      </a:cubicBezTo>
                      <a:cubicBezTo>
                        <a:pt x="62" y="17"/>
                        <a:pt x="63" y="15"/>
                        <a:pt x="63" y="12"/>
                      </a:cubicBezTo>
                      <a:cubicBezTo>
                        <a:pt x="63" y="10"/>
                        <a:pt x="62" y="8"/>
                        <a:pt x="61" y="6"/>
                      </a:cubicBezTo>
                      <a:cubicBezTo>
                        <a:pt x="60" y="4"/>
                        <a:pt x="58" y="3"/>
                        <a:pt x="56" y="2"/>
                      </a:cubicBezTo>
                      <a:cubicBezTo>
                        <a:pt x="54" y="1"/>
                        <a:pt x="52" y="0"/>
                        <a:pt x="50" y="0"/>
                      </a:cubicBezTo>
                      <a:lnTo>
                        <a:pt x="50" y="0"/>
                      </a:lnTo>
                      <a:lnTo>
                        <a:pt x="50" y="0"/>
                      </a:lnTo>
                      <a:cubicBezTo>
                        <a:pt x="36" y="1"/>
                        <a:pt x="22" y="4"/>
                        <a:pt x="9" y="11"/>
                      </a:cubicBezTo>
                      <a:lnTo>
                        <a:pt x="9" y="11"/>
                      </a:lnTo>
                      <a:cubicBezTo>
                        <a:pt x="8" y="11"/>
                        <a:pt x="7" y="12"/>
                        <a:pt x="7" y="12"/>
                      </a:cubicBezTo>
                      <a:cubicBezTo>
                        <a:pt x="5" y="13"/>
                        <a:pt x="3" y="15"/>
                        <a:pt x="2" y="17"/>
                      </a:cubicBezTo>
                      <a:cubicBezTo>
                        <a:pt x="0" y="19"/>
                        <a:pt x="0" y="22"/>
                        <a:pt x="0" y="24"/>
                      </a:cubicBezTo>
                      <a:cubicBezTo>
                        <a:pt x="0" y="27"/>
                        <a:pt x="0" y="29"/>
                        <a:pt x="2" y="31"/>
                      </a:cubicBezTo>
                      <a:cubicBezTo>
                        <a:pt x="3" y="33"/>
                        <a:pt x="5" y="35"/>
                        <a:pt x="7" y="36"/>
                      </a:cubicBezTo>
                      <a:cubicBezTo>
                        <a:pt x="9" y="37"/>
                        <a:pt x="11" y="38"/>
                        <a:pt x="13" y="38"/>
                      </a:cubicBezTo>
                      <a:cubicBezTo>
                        <a:pt x="14" y="38"/>
                        <a:pt x="15" y="38"/>
                        <a:pt x="16" y="37"/>
                      </a:cubicBezTo>
                      <a:lnTo>
                        <a:pt x="16" y="3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11" name="Google Shape;1411;p22"/>
                <p:cNvSpPr/>
                <p:nvPr/>
              </p:nvSpPr>
              <p:spPr>
                <a:xfrm rot="-8100000">
                  <a:off x="9851323" y="4565580"/>
                  <a:ext cx="32215" cy="31780"/>
                </a:xfrm>
                <a:custGeom>
                  <a:avLst/>
                  <a:gdLst/>
                  <a:ahLst/>
                  <a:cxnLst/>
                  <a:rect l="l" t="t" r="r" b="b"/>
                  <a:pathLst>
                    <a:path w="74" h="73" extrusionOk="0">
                      <a:moveTo>
                        <a:pt x="55" y="72"/>
                      </a:moveTo>
                      <a:cubicBezTo>
                        <a:pt x="72" y="77"/>
                        <a:pt x="82" y="51"/>
                        <a:pt x="66" y="43"/>
                      </a:cubicBezTo>
                      <a:lnTo>
                        <a:pt x="66" y="43"/>
                      </a:lnTo>
                      <a:lnTo>
                        <a:pt x="65" y="43"/>
                      </a:lnTo>
                      <a:cubicBezTo>
                        <a:pt x="56" y="37"/>
                        <a:pt x="48" y="31"/>
                        <a:pt x="41" y="23"/>
                      </a:cubicBezTo>
                      <a:cubicBezTo>
                        <a:pt x="34" y="15"/>
                        <a:pt x="31" y="7"/>
                        <a:pt x="22" y="2"/>
                      </a:cubicBezTo>
                      <a:lnTo>
                        <a:pt x="22" y="2"/>
                      </a:lnTo>
                      <a:cubicBezTo>
                        <a:pt x="20" y="1"/>
                        <a:pt x="17" y="0"/>
                        <a:pt x="15" y="0"/>
                      </a:cubicBezTo>
                      <a:cubicBezTo>
                        <a:pt x="13" y="0"/>
                        <a:pt x="10" y="1"/>
                        <a:pt x="8" y="2"/>
                      </a:cubicBezTo>
                      <a:cubicBezTo>
                        <a:pt x="6" y="3"/>
                        <a:pt x="4" y="5"/>
                        <a:pt x="3" y="7"/>
                      </a:cubicBezTo>
                      <a:lnTo>
                        <a:pt x="3" y="7"/>
                      </a:lnTo>
                      <a:cubicBezTo>
                        <a:pt x="-12" y="39"/>
                        <a:pt x="29" y="64"/>
                        <a:pt x="56" y="72"/>
                      </a:cubicBezTo>
                      <a:lnTo>
                        <a:pt x="55" y="7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12" name="Google Shape;1412;p22"/>
                <p:cNvSpPr/>
                <p:nvPr/>
              </p:nvSpPr>
              <p:spPr>
                <a:xfrm rot="-8100000">
                  <a:off x="9884644" y="4608435"/>
                  <a:ext cx="29603" cy="18720"/>
                </a:xfrm>
                <a:custGeom>
                  <a:avLst/>
                  <a:gdLst/>
                  <a:ahLst/>
                  <a:cxnLst/>
                  <a:rect l="l" t="t" r="r" b="b"/>
                  <a:pathLst>
                    <a:path w="68" h="43" extrusionOk="0">
                      <a:moveTo>
                        <a:pt x="32" y="43"/>
                      </a:moveTo>
                      <a:lnTo>
                        <a:pt x="32" y="43"/>
                      </a:lnTo>
                      <a:cubicBezTo>
                        <a:pt x="39" y="43"/>
                        <a:pt x="45" y="41"/>
                        <a:pt x="50" y="38"/>
                      </a:cubicBezTo>
                      <a:cubicBezTo>
                        <a:pt x="56" y="35"/>
                        <a:pt x="61" y="30"/>
                        <a:pt x="64" y="25"/>
                      </a:cubicBezTo>
                      <a:cubicBezTo>
                        <a:pt x="64" y="24"/>
                        <a:pt x="65" y="23"/>
                        <a:pt x="65" y="22"/>
                      </a:cubicBezTo>
                      <a:cubicBezTo>
                        <a:pt x="76" y="6"/>
                        <a:pt x="52" y="-7"/>
                        <a:pt x="39" y="4"/>
                      </a:cubicBezTo>
                      <a:lnTo>
                        <a:pt x="39" y="4"/>
                      </a:lnTo>
                      <a:cubicBezTo>
                        <a:pt x="38" y="4"/>
                        <a:pt x="36" y="5"/>
                        <a:pt x="35" y="6"/>
                      </a:cubicBezTo>
                      <a:cubicBezTo>
                        <a:pt x="33" y="7"/>
                        <a:pt x="31" y="8"/>
                        <a:pt x="28" y="9"/>
                      </a:cubicBezTo>
                      <a:cubicBezTo>
                        <a:pt x="31" y="9"/>
                        <a:pt x="24" y="6"/>
                        <a:pt x="22" y="4"/>
                      </a:cubicBezTo>
                      <a:lnTo>
                        <a:pt x="22" y="4"/>
                      </a:lnTo>
                      <a:cubicBezTo>
                        <a:pt x="21" y="3"/>
                        <a:pt x="20" y="3"/>
                        <a:pt x="20" y="3"/>
                      </a:cubicBezTo>
                      <a:cubicBezTo>
                        <a:pt x="18" y="2"/>
                        <a:pt x="15" y="1"/>
                        <a:pt x="13" y="1"/>
                      </a:cubicBezTo>
                      <a:cubicBezTo>
                        <a:pt x="11" y="1"/>
                        <a:pt x="8" y="2"/>
                        <a:pt x="6" y="3"/>
                      </a:cubicBezTo>
                      <a:cubicBezTo>
                        <a:pt x="4" y="4"/>
                        <a:pt x="2" y="6"/>
                        <a:pt x="1" y="8"/>
                      </a:cubicBezTo>
                      <a:cubicBezTo>
                        <a:pt x="-1" y="10"/>
                        <a:pt x="0" y="12"/>
                        <a:pt x="0" y="14"/>
                      </a:cubicBezTo>
                      <a:cubicBezTo>
                        <a:pt x="0" y="16"/>
                        <a:pt x="0" y="18"/>
                        <a:pt x="1" y="20"/>
                      </a:cubicBezTo>
                      <a:lnTo>
                        <a:pt x="1" y="20"/>
                      </a:lnTo>
                      <a:cubicBezTo>
                        <a:pt x="2" y="22"/>
                        <a:pt x="2" y="24"/>
                        <a:pt x="3" y="25"/>
                      </a:cubicBezTo>
                      <a:cubicBezTo>
                        <a:pt x="6" y="30"/>
                        <a:pt x="11" y="35"/>
                        <a:pt x="16" y="38"/>
                      </a:cubicBezTo>
                      <a:cubicBezTo>
                        <a:pt x="21" y="41"/>
                        <a:pt x="26" y="42"/>
                        <a:pt x="31" y="43"/>
                      </a:cubicBezTo>
                      <a:lnTo>
                        <a:pt x="32" y="4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13" name="Google Shape;1413;p22"/>
                <p:cNvSpPr/>
                <p:nvPr/>
              </p:nvSpPr>
              <p:spPr>
                <a:xfrm rot="-8100000">
                  <a:off x="9865453" y="4643964"/>
                  <a:ext cx="26121" cy="17849"/>
                </a:xfrm>
                <a:custGeom>
                  <a:avLst/>
                  <a:gdLst/>
                  <a:ahLst/>
                  <a:cxnLst/>
                  <a:rect l="l" t="t" r="r" b="b"/>
                  <a:pathLst>
                    <a:path w="60" h="41" extrusionOk="0">
                      <a:moveTo>
                        <a:pt x="39" y="38"/>
                      </a:moveTo>
                      <a:cubicBezTo>
                        <a:pt x="54" y="48"/>
                        <a:pt x="68" y="26"/>
                        <a:pt x="56" y="15"/>
                      </a:cubicBezTo>
                      <a:lnTo>
                        <a:pt x="56" y="15"/>
                      </a:lnTo>
                      <a:cubicBezTo>
                        <a:pt x="53" y="11"/>
                        <a:pt x="50" y="8"/>
                        <a:pt x="45" y="5"/>
                      </a:cubicBezTo>
                      <a:cubicBezTo>
                        <a:pt x="39" y="2"/>
                        <a:pt x="33" y="0"/>
                        <a:pt x="26" y="0"/>
                      </a:cubicBezTo>
                      <a:cubicBezTo>
                        <a:pt x="19" y="0"/>
                        <a:pt x="13" y="2"/>
                        <a:pt x="7" y="5"/>
                      </a:cubicBezTo>
                      <a:cubicBezTo>
                        <a:pt x="6" y="6"/>
                        <a:pt x="5" y="6"/>
                        <a:pt x="4" y="7"/>
                      </a:cubicBezTo>
                      <a:lnTo>
                        <a:pt x="4" y="7"/>
                      </a:lnTo>
                      <a:cubicBezTo>
                        <a:pt x="3" y="8"/>
                        <a:pt x="2" y="8"/>
                        <a:pt x="2" y="9"/>
                      </a:cubicBezTo>
                      <a:cubicBezTo>
                        <a:pt x="0" y="12"/>
                        <a:pt x="0" y="15"/>
                        <a:pt x="0" y="17"/>
                      </a:cubicBezTo>
                      <a:cubicBezTo>
                        <a:pt x="0" y="20"/>
                        <a:pt x="0" y="22"/>
                        <a:pt x="2" y="24"/>
                      </a:cubicBezTo>
                      <a:cubicBezTo>
                        <a:pt x="3" y="26"/>
                        <a:pt x="5" y="28"/>
                        <a:pt x="7" y="29"/>
                      </a:cubicBezTo>
                      <a:cubicBezTo>
                        <a:pt x="8" y="30"/>
                        <a:pt x="9" y="30"/>
                        <a:pt x="11" y="30"/>
                      </a:cubicBezTo>
                      <a:cubicBezTo>
                        <a:pt x="21" y="34"/>
                        <a:pt x="31" y="30"/>
                        <a:pt x="40" y="38"/>
                      </a:cubicBezTo>
                      <a:lnTo>
                        <a:pt x="39" y="38"/>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14" name="Google Shape;1414;p22"/>
                <p:cNvSpPr/>
                <p:nvPr/>
              </p:nvSpPr>
              <p:spPr>
                <a:xfrm rot="-8100000">
                  <a:off x="9837552" y="4654679"/>
                  <a:ext cx="22203" cy="23509"/>
                </a:xfrm>
                <a:custGeom>
                  <a:avLst/>
                  <a:gdLst/>
                  <a:ahLst/>
                  <a:cxnLst/>
                  <a:rect l="l" t="t" r="r" b="b"/>
                  <a:pathLst>
                    <a:path w="51" h="54" extrusionOk="0">
                      <a:moveTo>
                        <a:pt x="48" y="26"/>
                      </a:moveTo>
                      <a:lnTo>
                        <a:pt x="48" y="26"/>
                      </a:lnTo>
                      <a:cubicBezTo>
                        <a:pt x="47" y="25"/>
                        <a:pt x="47" y="24"/>
                        <a:pt x="46" y="23"/>
                      </a:cubicBezTo>
                      <a:cubicBezTo>
                        <a:pt x="42" y="16"/>
                        <a:pt x="36" y="10"/>
                        <a:pt x="29" y="6"/>
                      </a:cubicBezTo>
                      <a:cubicBezTo>
                        <a:pt x="25" y="4"/>
                        <a:pt x="22" y="2"/>
                        <a:pt x="18" y="1"/>
                      </a:cubicBezTo>
                      <a:cubicBezTo>
                        <a:pt x="2" y="-4"/>
                        <a:pt x="-4" y="16"/>
                        <a:pt x="4" y="28"/>
                      </a:cubicBezTo>
                      <a:lnTo>
                        <a:pt x="4" y="28"/>
                      </a:lnTo>
                      <a:cubicBezTo>
                        <a:pt x="9" y="33"/>
                        <a:pt x="13" y="39"/>
                        <a:pt x="18" y="45"/>
                      </a:cubicBezTo>
                      <a:lnTo>
                        <a:pt x="18" y="45"/>
                      </a:lnTo>
                      <a:cubicBezTo>
                        <a:pt x="19" y="48"/>
                        <a:pt x="21" y="50"/>
                        <a:pt x="24" y="51"/>
                      </a:cubicBezTo>
                      <a:cubicBezTo>
                        <a:pt x="27" y="53"/>
                        <a:pt x="30" y="54"/>
                        <a:pt x="33" y="54"/>
                      </a:cubicBezTo>
                      <a:cubicBezTo>
                        <a:pt x="36" y="54"/>
                        <a:pt x="39" y="53"/>
                        <a:pt x="42" y="51"/>
                      </a:cubicBezTo>
                      <a:cubicBezTo>
                        <a:pt x="44" y="50"/>
                        <a:pt x="46" y="48"/>
                        <a:pt x="48" y="45"/>
                      </a:cubicBezTo>
                      <a:cubicBezTo>
                        <a:pt x="49" y="42"/>
                        <a:pt x="51" y="39"/>
                        <a:pt x="51" y="36"/>
                      </a:cubicBezTo>
                      <a:cubicBezTo>
                        <a:pt x="51" y="33"/>
                        <a:pt x="50" y="30"/>
                        <a:pt x="48" y="27"/>
                      </a:cubicBezTo>
                      <a:lnTo>
                        <a:pt x="48" y="27"/>
                      </a:lnTo>
                      <a:lnTo>
                        <a:pt x="48" y="2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1415" name="Google Shape;1415;p22"/>
              <p:cNvGrpSpPr/>
              <p:nvPr/>
            </p:nvGrpSpPr>
            <p:grpSpPr>
              <a:xfrm rot="-4500104">
                <a:off x="8832640" y="488894"/>
                <a:ext cx="390342" cy="390342"/>
                <a:chOff x="7541577" y="5917999"/>
                <a:chExt cx="406342" cy="406342"/>
              </a:xfrm>
            </p:grpSpPr>
            <p:sp>
              <p:nvSpPr>
                <p:cNvPr id="1416" name="Google Shape;1416;p22"/>
                <p:cNvSpPr/>
                <p:nvPr/>
              </p:nvSpPr>
              <p:spPr>
                <a:xfrm rot="-8100000">
                  <a:off x="7607397" y="5971194"/>
                  <a:ext cx="274702" cy="299952"/>
                </a:xfrm>
                <a:custGeom>
                  <a:avLst/>
                  <a:gdLst/>
                  <a:ahLst/>
                  <a:cxnLst/>
                  <a:rect l="l" t="t" r="r" b="b"/>
                  <a:pathLst>
                    <a:path w="631" h="689" extrusionOk="0">
                      <a:moveTo>
                        <a:pt x="0" y="689"/>
                      </a:moveTo>
                      <a:cubicBezTo>
                        <a:pt x="0" y="689"/>
                        <a:pt x="180" y="471"/>
                        <a:pt x="450" y="403"/>
                      </a:cubicBezTo>
                      <a:cubicBezTo>
                        <a:pt x="721" y="335"/>
                        <a:pt x="670" y="-85"/>
                        <a:pt x="415" y="16"/>
                      </a:cubicBezTo>
                      <a:cubicBezTo>
                        <a:pt x="160" y="116"/>
                        <a:pt x="17" y="426"/>
                        <a:pt x="0" y="689"/>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17" name="Google Shape;1417;p22"/>
                <p:cNvSpPr/>
                <p:nvPr/>
              </p:nvSpPr>
              <p:spPr>
                <a:xfrm rot="-8100000">
                  <a:off x="7862157" y="6126611"/>
                  <a:ext cx="24379" cy="32215"/>
                </a:xfrm>
                <a:custGeom>
                  <a:avLst/>
                  <a:gdLst/>
                  <a:ahLst/>
                  <a:cxnLst/>
                  <a:rect l="l" t="t" r="r" b="b"/>
                  <a:pathLst>
                    <a:path w="56" h="74" extrusionOk="0">
                      <a:moveTo>
                        <a:pt x="28" y="70"/>
                      </a:moveTo>
                      <a:lnTo>
                        <a:pt x="28" y="70"/>
                      </a:lnTo>
                      <a:cubicBezTo>
                        <a:pt x="34" y="64"/>
                        <a:pt x="40" y="58"/>
                        <a:pt x="43" y="51"/>
                      </a:cubicBezTo>
                      <a:cubicBezTo>
                        <a:pt x="50" y="40"/>
                        <a:pt x="53" y="29"/>
                        <a:pt x="55" y="17"/>
                      </a:cubicBezTo>
                      <a:cubicBezTo>
                        <a:pt x="57" y="3"/>
                        <a:pt x="37" y="-7"/>
                        <a:pt x="28" y="8"/>
                      </a:cubicBezTo>
                      <a:lnTo>
                        <a:pt x="28" y="8"/>
                      </a:lnTo>
                      <a:cubicBezTo>
                        <a:pt x="26" y="13"/>
                        <a:pt x="23" y="18"/>
                        <a:pt x="20" y="23"/>
                      </a:cubicBezTo>
                      <a:cubicBezTo>
                        <a:pt x="14" y="33"/>
                        <a:pt x="8" y="42"/>
                        <a:pt x="2" y="51"/>
                      </a:cubicBezTo>
                      <a:cubicBezTo>
                        <a:pt x="-9" y="66"/>
                        <a:pt x="15" y="82"/>
                        <a:pt x="27" y="69"/>
                      </a:cubicBezTo>
                      <a:lnTo>
                        <a:pt x="28" y="7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18" name="Google Shape;1418;p22"/>
                <p:cNvSpPr/>
                <p:nvPr/>
              </p:nvSpPr>
              <p:spPr>
                <a:xfrm rot="-8100000">
                  <a:off x="7789126" y="6151396"/>
                  <a:ext cx="26991" cy="37440"/>
                </a:xfrm>
                <a:custGeom>
                  <a:avLst/>
                  <a:gdLst/>
                  <a:ahLst/>
                  <a:cxnLst/>
                  <a:rect l="l" t="t" r="r" b="b"/>
                  <a:pathLst>
                    <a:path w="62" h="86" extrusionOk="0">
                      <a:moveTo>
                        <a:pt x="32" y="78"/>
                      </a:moveTo>
                      <a:lnTo>
                        <a:pt x="32" y="78"/>
                      </a:lnTo>
                      <a:cubicBezTo>
                        <a:pt x="34" y="75"/>
                        <a:pt x="36" y="72"/>
                        <a:pt x="38" y="68"/>
                      </a:cubicBezTo>
                      <a:cubicBezTo>
                        <a:pt x="47" y="52"/>
                        <a:pt x="55" y="36"/>
                        <a:pt x="61" y="18"/>
                      </a:cubicBezTo>
                      <a:lnTo>
                        <a:pt x="61" y="18"/>
                      </a:lnTo>
                      <a:cubicBezTo>
                        <a:pt x="61" y="17"/>
                        <a:pt x="61" y="15"/>
                        <a:pt x="61" y="13"/>
                      </a:cubicBezTo>
                      <a:cubicBezTo>
                        <a:pt x="61" y="11"/>
                        <a:pt x="62" y="9"/>
                        <a:pt x="60" y="7"/>
                      </a:cubicBezTo>
                      <a:cubicBezTo>
                        <a:pt x="59" y="5"/>
                        <a:pt x="57" y="3"/>
                        <a:pt x="55" y="2"/>
                      </a:cubicBezTo>
                      <a:cubicBezTo>
                        <a:pt x="53" y="1"/>
                        <a:pt x="50" y="0"/>
                        <a:pt x="48" y="0"/>
                      </a:cubicBezTo>
                      <a:cubicBezTo>
                        <a:pt x="46" y="0"/>
                        <a:pt x="43" y="1"/>
                        <a:pt x="41" y="2"/>
                      </a:cubicBezTo>
                      <a:cubicBezTo>
                        <a:pt x="40" y="3"/>
                        <a:pt x="38" y="4"/>
                        <a:pt x="37" y="6"/>
                      </a:cubicBezTo>
                      <a:lnTo>
                        <a:pt x="37" y="6"/>
                      </a:lnTo>
                      <a:cubicBezTo>
                        <a:pt x="29" y="16"/>
                        <a:pt x="21" y="27"/>
                        <a:pt x="15" y="39"/>
                      </a:cubicBezTo>
                      <a:cubicBezTo>
                        <a:pt x="10" y="46"/>
                        <a:pt x="6" y="54"/>
                        <a:pt x="2" y="62"/>
                      </a:cubicBezTo>
                      <a:lnTo>
                        <a:pt x="2" y="62"/>
                      </a:lnTo>
                      <a:cubicBezTo>
                        <a:pt x="1" y="65"/>
                        <a:pt x="0" y="67"/>
                        <a:pt x="0" y="70"/>
                      </a:cubicBezTo>
                      <a:cubicBezTo>
                        <a:pt x="0" y="73"/>
                        <a:pt x="2" y="75"/>
                        <a:pt x="3" y="78"/>
                      </a:cubicBezTo>
                      <a:cubicBezTo>
                        <a:pt x="5" y="80"/>
                        <a:pt x="7" y="82"/>
                        <a:pt x="9" y="84"/>
                      </a:cubicBezTo>
                      <a:cubicBezTo>
                        <a:pt x="12" y="85"/>
                        <a:pt x="15" y="86"/>
                        <a:pt x="17" y="86"/>
                      </a:cubicBezTo>
                      <a:cubicBezTo>
                        <a:pt x="20" y="86"/>
                        <a:pt x="23" y="85"/>
                        <a:pt x="25" y="84"/>
                      </a:cubicBezTo>
                      <a:cubicBezTo>
                        <a:pt x="28" y="82"/>
                        <a:pt x="29" y="81"/>
                        <a:pt x="31" y="78"/>
                      </a:cubicBezTo>
                      <a:lnTo>
                        <a:pt x="31" y="78"/>
                      </a:lnTo>
                      <a:lnTo>
                        <a:pt x="32" y="78"/>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19" name="Google Shape;1419;p22"/>
                <p:cNvSpPr/>
                <p:nvPr/>
              </p:nvSpPr>
              <p:spPr>
                <a:xfrm rot="-8100000">
                  <a:off x="7697729" y="6156268"/>
                  <a:ext cx="33086" cy="35698"/>
                </a:xfrm>
                <a:custGeom>
                  <a:avLst/>
                  <a:gdLst/>
                  <a:ahLst/>
                  <a:cxnLst/>
                  <a:rect l="l" t="t" r="r" b="b"/>
                  <a:pathLst>
                    <a:path w="76" h="82" extrusionOk="0">
                      <a:moveTo>
                        <a:pt x="12" y="82"/>
                      </a:moveTo>
                      <a:cubicBezTo>
                        <a:pt x="46" y="82"/>
                        <a:pt x="61" y="46"/>
                        <a:pt x="74" y="19"/>
                      </a:cubicBezTo>
                      <a:cubicBezTo>
                        <a:pt x="80" y="7"/>
                        <a:pt x="64" y="-6"/>
                        <a:pt x="55" y="4"/>
                      </a:cubicBezTo>
                      <a:lnTo>
                        <a:pt x="55" y="4"/>
                      </a:lnTo>
                      <a:cubicBezTo>
                        <a:pt x="35" y="23"/>
                        <a:pt x="17" y="43"/>
                        <a:pt x="1" y="65"/>
                      </a:cubicBezTo>
                      <a:lnTo>
                        <a:pt x="1" y="65"/>
                      </a:lnTo>
                      <a:cubicBezTo>
                        <a:pt x="0" y="66"/>
                        <a:pt x="0" y="68"/>
                        <a:pt x="0" y="70"/>
                      </a:cubicBezTo>
                      <a:cubicBezTo>
                        <a:pt x="0" y="72"/>
                        <a:pt x="0" y="74"/>
                        <a:pt x="1" y="76"/>
                      </a:cubicBezTo>
                      <a:cubicBezTo>
                        <a:pt x="2" y="78"/>
                        <a:pt x="5" y="80"/>
                        <a:pt x="6" y="81"/>
                      </a:cubicBezTo>
                      <a:cubicBezTo>
                        <a:pt x="8" y="82"/>
                        <a:pt x="9" y="82"/>
                        <a:pt x="11" y="82"/>
                      </a:cubicBezTo>
                      <a:cubicBezTo>
                        <a:pt x="12" y="82"/>
                        <a:pt x="12" y="82"/>
                        <a:pt x="12" y="8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20" name="Google Shape;1420;p22"/>
                <p:cNvSpPr/>
                <p:nvPr/>
              </p:nvSpPr>
              <p:spPr>
                <a:xfrm rot="-8100000">
                  <a:off x="7612090" y="6144806"/>
                  <a:ext cx="51371" cy="25685"/>
                </a:xfrm>
                <a:custGeom>
                  <a:avLst/>
                  <a:gdLst/>
                  <a:ahLst/>
                  <a:cxnLst/>
                  <a:rect l="l" t="t" r="r" b="b"/>
                  <a:pathLst>
                    <a:path w="118" h="59" extrusionOk="0">
                      <a:moveTo>
                        <a:pt x="12" y="59"/>
                      </a:moveTo>
                      <a:cubicBezTo>
                        <a:pt x="47" y="55"/>
                        <a:pt x="74" y="23"/>
                        <a:pt x="109" y="24"/>
                      </a:cubicBezTo>
                      <a:cubicBezTo>
                        <a:pt x="118" y="24"/>
                        <a:pt x="122" y="9"/>
                        <a:pt x="113" y="6"/>
                      </a:cubicBezTo>
                      <a:lnTo>
                        <a:pt x="113" y="6"/>
                      </a:lnTo>
                      <a:cubicBezTo>
                        <a:pt x="102" y="2"/>
                        <a:pt x="91" y="0"/>
                        <a:pt x="80" y="0"/>
                      </a:cubicBezTo>
                      <a:cubicBezTo>
                        <a:pt x="63" y="0"/>
                        <a:pt x="47" y="4"/>
                        <a:pt x="33" y="12"/>
                      </a:cubicBezTo>
                      <a:cubicBezTo>
                        <a:pt x="20" y="20"/>
                        <a:pt x="10" y="30"/>
                        <a:pt x="2" y="42"/>
                      </a:cubicBezTo>
                      <a:lnTo>
                        <a:pt x="2" y="42"/>
                      </a:lnTo>
                      <a:cubicBezTo>
                        <a:pt x="1" y="44"/>
                        <a:pt x="0" y="46"/>
                        <a:pt x="0" y="48"/>
                      </a:cubicBezTo>
                      <a:cubicBezTo>
                        <a:pt x="0" y="50"/>
                        <a:pt x="1" y="51"/>
                        <a:pt x="2" y="53"/>
                      </a:cubicBezTo>
                      <a:cubicBezTo>
                        <a:pt x="3" y="54"/>
                        <a:pt x="4" y="57"/>
                        <a:pt x="6" y="58"/>
                      </a:cubicBezTo>
                      <a:cubicBezTo>
                        <a:pt x="8" y="59"/>
                        <a:pt x="10" y="59"/>
                        <a:pt x="12" y="59"/>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21" name="Google Shape;1421;p22"/>
                <p:cNvSpPr/>
                <p:nvPr/>
              </p:nvSpPr>
              <p:spPr>
                <a:xfrm rot="-8100000">
                  <a:off x="7589562" y="6104420"/>
                  <a:ext cx="31780" cy="31345"/>
                </a:xfrm>
                <a:custGeom>
                  <a:avLst/>
                  <a:gdLst/>
                  <a:ahLst/>
                  <a:cxnLst/>
                  <a:rect l="l" t="t" r="r" b="b"/>
                  <a:pathLst>
                    <a:path w="73" h="72" extrusionOk="0">
                      <a:moveTo>
                        <a:pt x="58" y="72"/>
                      </a:moveTo>
                      <a:lnTo>
                        <a:pt x="58" y="72"/>
                      </a:lnTo>
                      <a:cubicBezTo>
                        <a:pt x="59" y="72"/>
                        <a:pt x="60" y="72"/>
                        <a:pt x="61" y="72"/>
                      </a:cubicBezTo>
                      <a:cubicBezTo>
                        <a:pt x="63" y="72"/>
                        <a:pt x="65" y="72"/>
                        <a:pt x="67" y="71"/>
                      </a:cubicBezTo>
                      <a:cubicBezTo>
                        <a:pt x="69" y="70"/>
                        <a:pt x="71" y="68"/>
                        <a:pt x="72" y="66"/>
                      </a:cubicBezTo>
                      <a:cubicBezTo>
                        <a:pt x="73" y="64"/>
                        <a:pt x="73" y="62"/>
                        <a:pt x="73" y="60"/>
                      </a:cubicBezTo>
                      <a:lnTo>
                        <a:pt x="73" y="60"/>
                      </a:lnTo>
                      <a:cubicBezTo>
                        <a:pt x="73" y="33"/>
                        <a:pt x="43" y="14"/>
                        <a:pt x="20" y="1"/>
                      </a:cubicBezTo>
                      <a:lnTo>
                        <a:pt x="20" y="1"/>
                      </a:lnTo>
                      <a:cubicBezTo>
                        <a:pt x="18" y="0"/>
                        <a:pt x="16" y="0"/>
                        <a:pt x="14" y="0"/>
                      </a:cubicBezTo>
                      <a:cubicBezTo>
                        <a:pt x="11" y="0"/>
                        <a:pt x="9" y="-1"/>
                        <a:pt x="7" y="1"/>
                      </a:cubicBezTo>
                      <a:cubicBezTo>
                        <a:pt x="5" y="2"/>
                        <a:pt x="3" y="4"/>
                        <a:pt x="1" y="7"/>
                      </a:cubicBezTo>
                      <a:cubicBezTo>
                        <a:pt x="0" y="9"/>
                        <a:pt x="0" y="11"/>
                        <a:pt x="0" y="14"/>
                      </a:cubicBezTo>
                      <a:cubicBezTo>
                        <a:pt x="0" y="16"/>
                        <a:pt x="0" y="19"/>
                        <a:pt x="1" y="21"/>
                      </a:cubicBezTo>
                      <a:cubicBezTo>
                        <a:pt x="2" y="22"/>
                        <a:pt x="3" y="23"/>
                        <a:pt x="4" y="24"/>
                      </a:cubicBezTo>
                      <a:cubicBezTo>
                        <a:pt x="21" y="39"/>
                        <a:pt x="35" y="64"/>
                        <a:pt x="57" y="72"/>
                      </a:cubicBezTo>
                      <a:lnTo>
                        <a:pt x="58" y="7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22" name="Google Shape;1422;p22"/>
                <p:cNvSpPr/>
                <p:nvPr/>
              </p:nvSpPr>
              <p:spPr>
                <a:xfrm rot="-8100000">
                  <a:off x="7626234" y="6065516"/>
                  <a:ext cx="17849" cy="30039"/>
                </a:xfrm>
                <a:custGeom>
                  <a:avLst/>
                  <a:gdLst/>
                  <a:ahLst/>
                  <a:cxnLst/>
                  <a:rect l="l" t="t" r="r" b="b"/>
                  <a:pathLst>
                    <a:path w="41" h="69" extrusionOk="0">
                      <a:moveTo>
                        <a:pt x="19" y="66"/>
                      </a:moveTo>
                      <a:lnTo>
                        <a:pt x="19" y="66"/>
                      </a:lnTo>
                      <a:cubicBezTo>
                        <a:pt x="23" y="62"/>
                        <a:pt x="27" y="57"/>
                        <a:pt x="29" y="52"/>
                      </a:cubicBezTo>
                      <a:cubicBezTo>
                        <a:pt x="37" y="38"/>
                        <a:pt x="41" y="25"/>
                        <a:pt x="41" y="11"/>
                      </a:cubicBezTo>
                      <a:lnTo>
                        <a:pt x="41" y="11"/>
                      </a:lnTo>
                      <a:cubicBezTo>
                        <a:pt x="41" y="9"/>
                        <a:pt x="40" y="7"/>
                        <a:pt x="39" y="6"/>
                      </a:cubicBezTo>
                      <a:cubicBezTo>
                        <a:pt x="38" y="4"/>
                        <a:pt x="37" y="3"/>
                        <a:pt x="35" y="2"/>
                      </a:cubicBezTo>
                      <a:cubicBezTo>
                        <a:pt x="34" y="1"/>
                        <a:pt x="32" y="0"/>
                        <a:pt x="30" y="0"/>
                      </a:cubicBezTo>
                      <a:cubicBezTo>
                        <a:pt x="28" y="0"/>
                        <a:pt x="27" y="1"/>
                        <a:pt x="24" y="2"/>
                      </a:cubicBezTo>
                      <a:cubicBezTo>
                        <a:pt x="22" y="2"/>
                        <a:pt x="21" y="4"/>
                        <a:pt x="20" y="6"/>
                      </a:cubicBezTo>
                      <a:cubicBezTo>
                        <a:pt x="13" y="23"/>
                        <a:pt x="6" y="38"/>
                        <a:pt x="1" y="56"/>
                      </a:cubicBezTo>
                      <a:lnTo>
                        <a:pt x="1" y="56"/>
                      </a:lnTo>
                      <a:cubicBezTo>
                        <a:pt x="0" y="57"/>
                        <a:pt x="0" y="57"/>
                        <a:pt x="0" y="58"/>
                      </a:cubicBezTo>
                      <a:cubicBezTo>
                        <a:pt x="0" y="60"/>
                        <a:pt x="1" y="61"/>
                        <a:pt x="2" y="63"/>
                      </a:cubicBezTo>
                      <a:cubicBezTo>
                        <a:pt x="3" y="64"/>
                        <a:pt x="4" y="66"/>
                        <a:pt x="6" y="67"/>
                      </a:cubicBezTo>
                      <a:cubicBezTo>
                        <a:pt x="8" y="68"/>
                        <a:pt x="10" y="69"/>
                        <a:pt x="11" y="69"/>
                      </a:cubicBezTo>
                      <a:cubicBezTo>
                        <a:pt x="13" y="69"/>
                        <a:pt x="15" y="68"/>
                        <a:pt x="17" y="67"/>
                      </a:cubicBezTo>
                      <a:cubicBezTo>
                        <a:pt x="18" y="67"/>
                        <a:pt x="18" y="66"/>
                        <a:pt x="19" y="6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23" name="Google Shape;1423;p22"/>
                <p:cNvSpPr/>
                <p:nvPr/>
              </p:nvSpPr>
              <p:spPr>
                <a:xfrm rot="-8100000">
                  <a:off x="7665019" y="6071074"/>
                  <a:ext cx="30474" cy="20461"/>
                </a:xfrm>
                <a:custGeom>
                  <a:avLst/>
                  <a:gdLst/>
                  <a:ahLst/>
                  <a:cxnLst/>
                  <a:rect l="l" t="t" r="r" b="b"/>
                  <a:pathLst>
                    <a:path w="70" h="47" extrusionOk="0">
                      <a:moveTo>
                        <a:pt x="68" y="19"/>
                      </a:moveTo>
                      <a:lnTo>
                        <a:pt x="68" y="19"/>
                      </a:lnTo>
                      <a:cubicBezTo>
                        <a:pt x="69" y="18"/>
                        <a:pt x="69" y="18"/>
                        <a:pt x="69" y="18"/>
                      </a:cubicBezTo>
                      <a:cubicBezTo>
                        <a:pt x="70" y="16"/>
                        <a:pt x="70" y="14"/>
                        <a:pt x="70" y="12"/>
                      </a:cubicBezTo>
                      <a:cubicBezTo>
                        <a:pt x="70" y="10"/>
                        <a:pt x="70" y="8"/>
                        <a:pt x="69" y="6"/>
                      </a:cubicBezTo>
                      <a:cubicBezTo>
                        <a:pt x="68" y="4"/>
                        <a:pt x="67" y="3"/>
                        <a:pt x="65" y="2"/>
                      </a:cubicBezTo>
                      <a:cubicBezTo>
                        <a:pt x="64" y="1"/>
                        <a:pt x="61" y="0"/>
                        <a:pt x="59" y="0"/>
                      </a:cubicBezTo>
                      <a:cubicBezTo>
                        <a:pt x="57" y="0"/>
                        <a:pt x="55" y="1"/>
                        <a:pt x="53" y="2"/>
                      </a:cubicBezTo>
                      <a:cubicBezTo>
                        <a:pt x="53" y="2"/>
                        <a:pt x="52" y="2"/>
                        <a:pt x="52" y="3"/>
                      </a:cubicBezTo>
                      <a:cubicBezTo>
                        <a:pt x="37" y="15"/>
                        <a:pt x="18" y="15"/>
                        <a:pt x="3" y="27"/>
                      </a:cubicBezTo>
                      <a:lnTo>
                        <a:pt x="3" y="27"/>
                      </a:lnTo>
                      <a:cubicBezTo>
                        <a:pt x="3" y="27"/>
                        <a:pt x="3" y="28"/>
                        <a:pt x="2" y="29"/>
                      </a:cubicBezTo>
                      <a:cubicBezTo>
                        <a:pt x="2" y="31"/>
                        <a:pt x="0" y="32"/>
                        <a:pt x="0" y="34"/>
                      </a:cubicBezTo>
                      <a:cubicBezTo>
                        <a:pt x="0" y="35"/>
                        <a:pt x="1" y="38"/>
                        <a:pt x="2" y="40"/>
                      </a:cubicBezTo>
                      <a:cubicBezTo>
                        <a:pt x="3" y="42"/>
                        <a:pt x="4" y="43"/>
                        <a:pt x="6" y="44"/>
                      </a:cubicBezTo>
                      <a:lnTo>
                        <a:pt x="6" y="44"/>
                      </a:lnTo>
                      <a:cubicBezTo>
                        <a:pt x="28" y="54"/>
                        <a:pt x="54" y="36"/>
                        <a:pt x="68" y="18"/>
                      </a:cubicBezTo>
                      <a:lnTo>
                        <a:pt x="68" y="1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24" name="Google Shape;1424;p22"/>
                <p:cNvSpPr/>
                <p:nvPr/>
              </p:nvSpPr>
              <p:spPr>
                <a:xfrm rot="-8100000">
                  <a:off x="7722515" y="6092876"/>
                  <a:ext cx="38310" cy="31345"/>
                </a:xfrm>
                <a:custGeom>
                  <a:avLst/>
                  <a:gdLst/>
                  <a:ahLst/>
                  <a:cxnLst/>
                  <a:rect l="l" t="t" r="r" b="b"/>
                  <a:pathLst>
                    <a:path w="88" h="72" extrusionOk="0">
                      <a:moveTo>
                        <a:pt x="16" y="72"/>
                      </a:moveTo>
                      <a:lnTo>
                        <a:pt x="16" y="72"/>
                      </a:lnTo>
                      <a:cubicBezTo>
                        <a:pt x="24" y="69"/>
                        <a:pt x="32" y="65"/>
                        <a:pt x="39" y="61"/>
                      </a:cubicBezTo>
                      <a:cubicBezTo>
                        <a:pt x="56" y="51"/>
                        <a:pt x="71" y="39"/>
                        <a:pt x="83" y="24"/>
                      </a:cubicBezTo>
                      <a:cubicBezTo>
                        <a:pt x="97" y="11"/>
                        <a:pt x="76" y="-7"/>
                        <a:pt x="63" y="4"/>
                      </a:cubicBezTo>
                      <a:cubicBezTo>
                        <a:pt x="44" y="21"/>
                        <a:pt x="23" y="35"/>
                        <a:pt x="3" y="52"/>
                      </a:cubicBezTo>
                      <a:cubicBezTo>
                        <a:pt x="-6" y="60"/>
                        <a:pt x="3" y="76"/>
                        <a:pt x="16" y="7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25" name="Google Shape;1425;p22"/>
                <p:cNvSpPr/>
                <p:nvPr/>
              </p:nvSpPr>
              <p:spPr>
                <a:xfrm rot="-8100000">
                  <a:off x="7794337" y="6110986"/>
                  <a:ext cx="31345" cy="29603"/>
                </a:xfrm>
                <a:custGeom>
                  <a:avLst/>
                  <a:gdLst/>
                  <a:ahLst/>
                  <a:cxnLst/>
                  <a:rect l="l" t="t" r="r" b="b"/>
                  <a:pathLst>
                    <a:path w="72" h="68" extrusionOk="0">
                      <a:moveTo>
                        <a:pt x="18" y="68"/>
                      </a:moveTo>
                      <a:lnTo>
                        <a:pt x="18" y="68"/>
                      </a:lnTo>
                      <a:cubicBezTo>
                        <a:pt x="24" y="66"/>
                        <a:pt x="31" y="63"/>
                        <a:pt x="36" y="60"/>
                      </a:cubicBezTo>
                      <a:cubicBezTo>
                        <a:pt x="49" y="52"/>
                        <a:pt x="59" y="43"/>
                        <a:pt x="66" y="31"/>
                      </a:cubicBezTo>
                      <a:cubicBezTo>
                        <a:pt x="68" y="28"/>
                        <a:pt x="69" y="25"/>
                        <a:pt x="71" y="22"/>
                      </a:cubicBezTo>
                      <a:lnTo>
                        <a:pt x="71" y="22"/>
                      </a:lnTo>
                      <a:cubicBezTo>
                        <a:pt x="72" y="19"/>
                        <a:pt x="72" y="17"/>
                        <a:pt x="72" y="15"/>
                      </a:cubicBezTo>
                      <a:cubicBezTo>
                        <a:pt x="72" y="12"/>
                        <a:pt x="72" y="9"/>
                        <a:pt x="70" y="7"/>
                      </a:cubicBezTo>
                      <a:cubicBezTo>
                        <a:pt x="69" y="5"/>
                        <a:pt x="67" y="3"/>
                        <a:pt x="65" y="2"/>
                      </a:cubicBezTo>
                      <a:cubicBezTo>
                        <a:pt x="63" y="0"/>
                        <a:pt x="60" y="0"/>
                        <a:pt x="57" y="0"/>
                      </a:cubicBezTo>
                      <a:cubicBezTo>
                        <a:pt x="55" y="0"/>
                        <a:pt x="52" y="0"/>
                        <a:pt x="50" y="2"/>
                      </a:cubicBezTo>
                      <a:cubicBezTo>
                        <a:pt x="48" y="3"/>
                        <a:pt x="46" y="5"/>
                        <a:pt x="44" y="7"/>
                      </a:cubicBezTo>
                      <a:lnTo>
                        <a:pt x="44" y="8"/>
                      </a:lnTo>
                      <a:lnTo>
                        <a:pt x="44" y="8"/>
                      </a:lnTo>
                      <a:cubicBezTo>
                        <a:pt x="33" y="22"/>
                        <a:pt x="19" y="34"/>
                        <a:pt x="4" y="45"/>
                      </a:cubicBezTo>
                      <a:cubicBezTo>
                        <a:pt x="-7" y="54"/>
                        <a:pt x="6" y="69"/>
                        <a:pt x="18" y="67"/>
                      </a:cubicBezTo>
                      <a:lnTo>
                        <a:pt x="18" y="68"/>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426"/>
        <p:cNvGrpSpPr/>
        <p:nvPr/>
      </p:nvGrpSpPr>
      <p:grpSpPr>
        <a:xfrm>
          <a:off x="0" y="0"/>
          <a:ext cx="0" cy="0"/>
          <a:chOff x="0" y="0"/>
          <a:chExt cx="0" cy="0"/>
        </a:xfrm>
      </p:grpSpPr>
      <p:grpSp>
        <p:nvGrpSpPr>
          <p:cNvPr id="1427" name="Google Shape;1427;p23"/>
          <p:cNvGrpSpPr/>
          <p:nvPr/>
        </p:nvGrpSpPr>
        <p:grpSpPr>
          <a:xfrm>
            <a:off x="-1048459" y="2217366"/>
            <a:ext cx="12193228" cy="4108862"/>
            <a:chOff x="-1048459" y="2217366"/>
            <a:chExt cx="12193228" cy="4108862"/>
          </a:xfrm>
        </p:grpSpPr>
        <p:sp>
          <p:nvSpPr>
            <p:cNvPr id="1428" name="Google Shape;1428;p23"/>
            <p:cNvSpPr/>
            <p:nvPr/>
          </p:nvSpPr>
          <p:spPr>
            <a:xfrm rot="-4951078">
              <a:off x="7901590" y="2817054"/>
              <a:ext cx="3474361" cy="2581561"/>
            </a:xfrm>
            <a:custGeom>
              <a:avLst/>
              <a:gdLst/>
              <a:ahLst/>
              <a:cxnLst/>
              <a:rect l="l" t="t" r="r" b="b"/>
              <a:pathLst>
                <a:path w="9651" h="7171" extrusionOk="0">
                  <a:moveTo>
                    <a:pt x="7780" y="6035"/>
                  </a:moveTo>
                  <a:cubicBezTo>
                    <a:pt x="8077" y="5941"/>
                    <a:pt x="9194" y="5680"/>
                    <a:pt x="9486" y="5790"/>
                  </a:cubicBezTo>
                  <a:cubicBezTo>
                    <a:pt x="10105" y="6020"/>
                    <a:pt x="8781" y="4767"/>
                    <a:pt x="8753" y="4456"/>
                  </a:cubicBezTo>
                  <a:cubicBezTo>
                    <a:pt x="8702" y="3907"/>
                    <a:pt x="8599" y="3540"/>
                    <a:pt x="8200" y="3159"/>
                  </a:cubicBezTo>
                  <a:cubicBezTo>
                    <a:pt x="7657" y="2639"/>
                    <a:pt x="6778" y="2730"/>
                    <a:pt x="6481" y="3121"/>
                  </a:cubicBezTo>
                  <a:cubicBezTo>
                    <a:pt x="6507" y="2854"/>
                    <a:pt x="6348" y="2497"/>
                    <a:pt x="5949" y="2297"/>
                  </a:cubicBezTo>
                  <a:cubicBezTo>
                    <a:pt x="5588" y="2116"/>
                    <a:pt x="5116" y="2093"/>
                    <a:pt x="4961" y="2305"/>
                  </a:cubicBezTo>
                  <a:cubicBezTo>
                    <a:pt x="5037" y="1877"/>
                    <a:pt x="4727" y="1609"/>
                    <a:pt x="4320" y="1540"/>
                  </a:cubicBezTo>
                  <a:cubicBezTo>
                    <a:pt x="4312" y="1022"/>
                    <a:pt x="3905" y="539"/>
                    <a:pt x="3396" y="442"/>
                  </a:cubicBezTo>
                  <a:cubicBezTo>
                    <a:pt x="2888" y="345"/>
                    <a:pt x="2332" y="645"/>
                    <a:pt x="2133" y="1123"/>
                  </a:cubicBezTo>
                  <a:cubicBezTo>
                    <a:pt x="2243" y="641"/>
                    <a:pt x="1883" y="110"/>
                    <a:pt x="1398" y="16"/>
                  </a:cubicBezTo>
                  <a:cubicBezTo>
                    <a:pt x="912" y="-78"/>
                    <a:pt x="389" y="263"/>
                    <a:pt x="264" y="741"/>
                  </a:cubicBezTo>
                  <a:cubicBezTo>
                    <a:pt x="138" y="1219"/>
                    <a:pt x="-235" y="1689"/>
                    <a:pt x="218" y="1888"/>
                  </a:cubicBezTo>
                  <a:cubicBezTo>
                    <a:pt x="399" y="1967"/>
                    <a:pt x="122" y="2504"/>
                    <a:pt x="267" y="2637"/>
                  </a:cubicBezTo>
                  <a:cubicBezTo>
                    <a:pt x="400" y="2758"/>
                    <a:pt x="416" y="2771"/>
                    <a:pt x="472" y="2941"/>
                  </a:cubicBezTo>
                  <a:cubicBezTo>
                    <a:pt x="671" y="3540"/>
                    <a:pt x="-77" y="5251"/>
                    <a:pt x="329" y="5734"/>
                  </a:cubicBezTo>
                  <a:cubicBezTo>
                    <a:pt x="734" y="6218"/>
                    <a:pt x="3471" y="5210"/>
                    <a:pt x="4080" y="5380"/>
                  </a:cubicBezTo>
                  <a:cubicBezTo>
                    <a:pt x="4320" y="5446"/>
                    <a:pt x="4602" y="5503"/>
                    <a:pt x="4715" y="5725"/>
                  </a:cubicBezTo>
                  <a:cubicBezTo>
                    <a:pt x="4806" y="5904"/>
                    <a:pt x="4746" y="6119"/>
                    <a:pt x="4752" y="6321"/>
                  </a:cubicBezTo>
                  <a:cubicBezTo>
                    <a:pt x="4762" y="6637"/>
                    <a:pt x="4958" y="6941"/>
                    <a:pt x="5241" y="7082"/>
                  </a:cubicBezTo>
                  <a:cubicBezTo>
                    <a:pt x="5525" y="7223"/>
                    <a:pt x="5885" y="7194"/>
                    <a:pt x="6143" y="7011"/>
                  </a:cubicBezTo>
                  <a:cubicBezTo>
                    <a:pt x="6359" y="6857"/>
                    <a:pt x="6495" y="6616"/>
                    <a:pt x="6687" y="6434"/>
                  </a:cubicBezTo>
                  <a:cubicBezTo>
                    <a:pt x="6880" y="6252"/>
                    <a:pt x="7189" y="6135"/>
                    <a:pt x="7404" y="6290"/>
                  </a:cubicBezTo>
                  <a:lnTo>
                    <a:pt x="7780" y="6035"/>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nvGrpSpPr>
            <p:cNvPr id="1429" name="Google Shape;1429;p23"/>
            <p:cNvGrpSpPr/>
            <p:nvPr/>
          </p:nvGrpSpPr>
          <p:grpSpPr>
            <a:xfrm>
              <a:off x="7848023" y="4143716"/>
              <a:ext cx="1647914" cy="1413626"/>
              <a:chOff x="8222391" y="4499630"/>
              <a:chExt cx="1129095" cy="968569"/>
            </a:xfrm>
          </p:grpSpPr>
          <p:grpSp>
            <p:nvGrpSpPr>
              <p:cNvPr id="1430" name="Google Shape;1430;p23"/>
              <p:cNvGrpSpPr/>
              <p:nvPr/>
            </p:nvGrpSpPr>
            <p:grpSpPr>
              <a:xfrm rot="1359134">
                <a:off x="8624213" y="4687475"/>
                <a:ext cx="391380" cy="422677"/>
                <a:chOff x="8605806" y="4321190"/>
                <a:chExt cx="363918" cy="393019"/>
              </a:xfrm>
            </p:grpSpPr>
            <p:sp>
              <p:nvSpPr>
                <p:cNvPr id="1431" name="Google Shape;1431;p23"/>
                <p:cNvSpPr/>
                <p:nvPr/>
              </p:nvSpPr>
              <p:spPr>
                <a:xfrm rot="-7378904">
                  <a:off x="8626252" y="4405598"/>
                  <a:ext cx="323027" cy="224203"/>
                </a:xfrm>
                <a:custGeom>
                  <a:avLst/>
                  <a:gdLst/>
                  <a:ahLst/>
                  <a:cxnLst/>
                  <a:rect l="l" t="t" r="r" b="b"/>
                  <a:pathLst>
                    <a:path w="742" h="515" extrusionOk="0">
                      <a:moveTo>
                        <a:pt x="0" y="474"/>
                      </a:moveTo>
                      <a:cubicBezTo>
                        <a:pt x="0" y="474"/>
                        <a:pt x="429" y="613"/>
                        <a:pt x="668" y="376"/>
                      </a:cubicBezTo>
                      <a:cubicBezTo>
                        <a:pt x="907" y="140"/>
                        <a:pt x="498" y="-148"/>
                        <a:pt x="392" y="88"/>
                      </a:cubicBezTo>
                      <a:cubicBezTo>
                        <a:pt x="286" y="325"/>
                        <a:pt x="229" y="410"/>
                        <a:pt x="0" y="474"/>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32" name="Google Shape;1432;p23"/>
                <p:cNvSpPr/>
                <p:nvPr/>
              </p:nvSpPr>
              <p:spPr>
                <a:xfrm rot="-7378904">
                  <a:off x="8690745" y="4400562"/>
                  <a:ext cx="153677" cy="148888"/>
                </a:xfrm>
                <a:custGeom>
                  <a:avLst/>
                  <a:gdLst/>
                  <a:ahLst/>
                  <a:cxnLst/>
                  <a:rect l="l" t="t" r="r" b="b"/>
                  <a:pathLst>
                    <a:path w="353" h="342" extrusionOk="0">
                      <a:moveTo>
                        <a:pt x="18" y="336"/>
                      </a:moveTo>
                      <a:cubicBezTo>
                        <a:pt x="145" y="377"/>
                        <a:pt x="458" y="174"/>
                        <a:pt x="317" y="34"/>
                      </a:cubicBezTo>
                      <a:cubicBezTo>
                        <a:pt x="255" y="-27"/>
                        <a:pt x="193" y="-1"/>
                        <a:pt x="146" y="62"/>
                      </a:cubicBezTo>
                      <a:cubicBezTo>
                        <a:pt x="89" y="136"/>
                        <a:pt x="52" y="225"/>
                        <a:pt x="2" y="302"/>
                      </a:cubicBezTo>
                      <a:lnTo>
                        <a:pt x="2" y="302"/>
                      </a:lnTo>
                      <a:cubicBezTo>
                        <a:pt x="0" y="305"/>
                        <a:pt x="0" y="308"/>
                        <a:pt x="0" y="311"/>
                      </a:cubicBezTo>
                      <a:cubicBezTo>
                        <a:pt x="0" y="314"/>
                        <a:pt x="0" y="317"/>
                        <a:pt x="2" y="320"/>
                      </a:cubicBezTo>
                      <a:cubicBezTo>
                        <a:pt x="4" y="323"/>
                        <a:pt x="6" y="325"/>
                        <a:pt x="8" y="327"/>
                      </a:cubicBezTo>
                      <a:lnTo>
                        <a:pt x="8" y="327"/>
                      </a:lnTo>
                      <a:cubicBezTo>
                        <a:pt x="9" y="328"/>
                        <a:pt x="10" y="329"/>
                        <a:pt x="10" y="330"/>
                      </a:cubicBezTo>
                      <a:cubicBezTo>
                        <a:pt x="12" y="332"/>
                        <a:pt x="13" y="334"/>
                        <a:pt x="15" y="335"/>
                      </a:cubicBezTo>
                      <a:cubicBezTo>
                        <a:pt x="17" y="336"/>
                        <a:pt x="17" y="336"/>
                        <a:pt x="18" y="336"/>
                      </a:cubicBezTo>
                      <a:moveTo>
                        <a:pt x="102" y="221"/>
                      </a:moveTo>
                      <a:cubicBezTo>
                        <a:pt x="133" y="163"/>
                        <a:pt x="164" y="86"/>
                        <a:pt x="221" y="48"/>
                      </a:cubicBezTo>
                      <a:cubicBezTo>
                        <a:pt x="260" y="22"/>
                        <a:pt x="298" y="75"/>
                        <a:pt x="301" y="108"/>
                      </a:cubicBezTo>
                      <a:cubicBezTo>
                        <a:pt x="305" y="150"/>
                        <a:pt x="264" y="189"/>
                        <a:pt x="236" y="214"/>
                      </a:cubicBezTo>
                      <a:lnTo>
                        <a:pt x="236" y="214"/>
                      </a:lnTo>
                      <a:cubicBezTo>
                        <a:pt x="216" y="232"/>
                        <a:pt x="194" y="249"/>
                        <a:pt x="170" y="262"/>
                      </a:cubicBezTo>
                      <a:cubicBezTo>
                        <a:pt x="133" y="284"/>
                        <a:pt x="93" y="298"/>
                        <a:pt x="50" y="305"/>
                      </a:cubicBezTo>
                      <a:lnTo>
                        <a:pt x="50" y="305"/>
                      </a:lnTo>
                      <a:cubicBezTo>
                        <a:pt x="61" y="291"/>
                        <a:pt x="71" y="276"/>
                        <a:pt x="80" y="260"/>
                      </a:cubicBezTo>
                      <a:cubicBezTo>
                        <a:pt x="88" y="247"/>
                        <a:pt x="95" y="234"/>
                        <a:pt x="101" y="220"/>
                      </a:cubicBezTo>
                      <a:lnTo>
                        <a:pt x="102" y="221"/>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33" name="Google Shape;1433;p23"/>
                <p:cNvSpPr/>
                <p:nvPr/>
              </p:nvSpPr>
              <p:spPr>
                <a:xfrm rot="-7378904">
                  <a:off x="8738379" y="4456338"/>
                  <a:ext cx="24379" cy="25685"/>
                </a:xfrm>
                <a:custGeom>
                  <a:avLst/>
                  <a:gdLst/>
                  <a:ahLst/>
                  <a:cxnLst/>
                  <a:rect l="l" t="t" r="r" b="b"/>
                  <a:pathLst>
                    <a:path w="56" h="59" extrusionOk="0">
                      <a:moveTo>
                        <a:pt x="44" y="54"/>
                      </a:moveTo>
                      <a:lnTo>
                        <a:pt x="44" y="54"/>
                      </a:lnTo>
                      <a:cubicBezTo>
                        <a:pt x="48" y="51"/>
                        <a:pt x="50" y="48"/>
                        <a:pt x="52" y="45"/>
                      </a:cubicBezTo>
                      <a:cubicBezTo>
                        <a:pt x="55" y="40"/>
                        <a:pt x="56" y="35"/>
                        <a:pt x="56" y="30"/>
                      </a:cubicBezTo>
                      <a:cubicBezTo>
                        <a:pt x="56" y="25"/>
                        <a:pt x="55" y="20"/>
                        <a:pt x="52" y="15"/>
                      </a:cubicBezTo>
                      <a:cubicBezTo>
                        <a:pt x="50" y="11"/>
                        <a:pt x="47" y="7"/>
                        <a:pt x="41" y="4"/>
                      </a:cubicBezTo>
                      <a:cubicBezTo>
                        <a:pt x="38" y="3"/>
                        <a:pt x="35" y="1"/>
                        <a:pt x="31" y="1"/>
                      </a:cubicBezTo>
                      <a:lnTo>
                        <a:pt x="31" y="1"/>
                      </a:lnTo>
                      <a:cubicBezTo>
                        <a:pt x="30" y="0"/>
                        <a:pt x="28" y="0"/>
                        <a:pt x="27" y="0"/>
                      </a:cubicBezTo>
                      <a:cubicBezTo>
                        <a:pt x="23" y="0"/>
                        <a:pt x="19" y="1"/>
                        <a:pt x="16" y="3"/>
                      </a:cubicBezTo>
                      <a:cubicBezTo>
                        <a:pt x="15" y="4"/>
                        <a:pt x="14" y="4"/>
                        <a:pt x="14" y="5"/>
                      </a:cubicBezTo>
                      <a:lnTo>
                        <a:pt x="8" y="9"/>
                      </a:lnTo>
                      <a:lnTo>
                        <a:pt x="8" y="9"/>
                      </a:lnTo>
                      <a:cubicBezTo>
                        <a:pt x="6" y="11"/>
                        <a:pt x="5" y="13"/>
                        <a:pt x="4" y="14"/>
                      </a:cubicBezTo>
                      <a:cubicBezTo>
                        <a:pt x="2" y="19"/>
                        <a:pt x="0" y="24"/>
                        <a:pt x="0" y="29"/>
                      </a:cubicBezTo>
                      <a:cubicBezTo>
                        <a:pt x="0" y="34"/>
                        <a:pt x="2" y="40"/>
                        <a:pt x="4" y="44"/>
                      </a:cubicBezTo>
                      <a:cubicBezTo>
                        <a:pt x="7" y="49"/>
                        <a:pt x="11" y="53"/>
                        <a:pt x="15" y="55"/>
                      </a:cubicBezTo>
                      <a:cubicBezTo>
                        <a:pt x="20" y="58"/>
                        <a:pt x="25" y="59"/>
                        <a:pt x="30" y="59"/>
                      </a:cubicBezTo>
                      <a:cubicBezTo>
                        <a:pt x="35" y="59"/>
                        <a:pt x="40" y="57"/>
                        <a:pt x="44" y="55"/>
                      </a:cubicBezTo>
                      <a:lnTo>
                        <a:pt x="44" y="54"/>
                      </a:lnTo>
                      <a:close/>
                    </a:path>
                  </a:pathLst>
                </a:custGeom>
                <a:solidFill>
                  <a:schemeClr val="accent2"/>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34" name="Google Shape;1434;p23"/>
                <p:cNvSpPr/>
                <p:nvPr/>
              </p:nvSpPr>
              <p:spPr>
                <a:xfrm rot="-8100000">
                  <a:off x="8618195" y="4399720"/>
                  <a:ext cx="1306" cy="871"/>
                </a:xfrm>
                <a:custGeom>
                  <a:avLst/>
                  <a:gdLst/>
                  <a:ahLst/>
                  <a:cxnLst/>
                  <a:rect l="l" t="t" r="r" b="b"/>
                  <a:pathLst>
                    <a:path w="3" h="2" extrusionOk="0">
                      <a:moveTo>
                        <a:pt x="3" y="0"/>
                      </a:moveTo>
                      <a:lnTo>
                        <a:pt x="0" y="2"/>
                      </a:lnTo>
                      <a:lnTo>
                        <a:pt x="3" y="0"/>
                      </a:lnTo>
                      <a:close/>
                    </a:path>
                  </a:pathLst>
                </a:custGeom>
                <a:solidFill>
                  <a:srgbClr val="FFFFFF"/>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1435" name="Google Shape;1435;p23"/>
              <p:cNvGrpSpPr/>
              <p:nvPr/>
            </p:nvGrpSpPr>
            <p:grpSpPr>
              <a:xfrm rot="-1800068" flipH="1">
                <a:off x="8325669" y="4724644"/>
                <a:ext cx="716236" cy="605022"/>
                <a:chOff x="9128408" y="3505816"/>
                <a:chExt cx="504409" cy="426086"/>
              </a:xfrm>
            </p:grpSpPr>
            <p:sp>
              <p:nvSpPr>
                <p:cNvPr id="1436" name="Google Shape;1436;p23"/>
                <p:cNvSpPr/>
                <p:nvPr/>
              </p:nvSpPr>
              <p:spPr>
                <a:xfrm rot="-7351758">
                  <a:off x="9276267" y="3486276"/>
                  <a:ext cx="208692" cy="465166"/>
                </a:xfrm>
                <a:custGeom>
                  <a:avLst/>
                  <a:gdLst/>
                  <a:ahLst/>
                  <a:cxnLst/>
                  <a:rect l="l" t="t" r="r" b="b"/>
                  <a:pathLst>
                    <a:path w="332" h="740" extrusionOk="0">
                      <a:moveTo>
                        <a:pt x="48" y="1"/>
                      </a:moveTo>
                      <a:cubicBezTo>
                        <a:pt x="48" y="1"/>
                        <a:pt x="315" y="239"/>
                        <a:pt x="331" y="510"/>
                      </a:cubicBezTo>
                      <a:cubicBezTo>
                        <a:pt x="347" y="782"/>
                        <a:pt x="-31" y="819"/>
                        <a:pt x="2" y="592"/>
                      </a:cubicBezTo>
                      <a:cubicBezTo>
                        <a:pt x="35" y="366"/>
                        <a:pt x="91" y="95"/>
                        <a:pt x="48" y="0"/>
                      </a:cubicBezTo>
                      <a:lnTo>
                        <a:pt x="48" y="1"/>
                      </a:ln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37" name="Google Shape;1437;p23"/>
                <p:cNvSpPr/>
                <p:nvPr/>
              </p:nvSpPr>
              <p:spPr>
                <a:xfrm rot="-7351758">
                  <a:off x="9375322" y="3581291"/>
                  <a:ext cx="82345" cy="201782"/>
                </a:xfrm>
                <a:custGeom>
                  <a:avLst/>
                  <a:gdLst/>
                  <a:ahLst/>
                  <a:cxnLst/>
                  <a:rect l="l" t="t" r="r" b="b"/>
                  <a:pathLst>
                    <a:path w="131" h="321" extrusionOk="0">
                      <a:moveTo>
                        <a:pt x="130" y="230"/>
                      </a:moveTo>
                      <a:cubicBezTo>
                        <a:pt x="136" y="151"/>
                        <a:pt x="90" y="80"/>
                        <a:pt x="53" y="13"/>
                      </a:cubicBezTo>
                      <a:lnTo>
                        <a:pt x="53" y="13"/>
                      </a:lnTo>
                      <a:cubicBezTo>
                        <a:pt x="52" y="12"/>
                        <a:pt x="51" y="11"/>
                        <a:pt x="50" y="10"/>
                      </a:cubicBezTo>
                      <a:cubicBezTo>
                        <a:pt x="48" y="9"/>
                        <a:pt x="47" y="9"/>
                        <a:pt x="45" y="9"/>
                      </a:cubicBezTo>
                      <a:cubicBezTo>
                        <a:pt x="44" y="9"/>
                        <a:pt x="42" y="9"/>
                        <a:pt x="41" y="10"/>
                      </a:cubicBezTo>
                      <a:cubicBezTo>
                        <a:pt x="33" y="-3"/>
                        <a:pt x="11" y="-5"/>
                        <a:pt x="9" y="13"/>
                      </a:cubicBezTo>
                      <a:lnTo>
                        <a:pt x="9" y="13"/>
                      </a:lnTo>
                      <a:cubicBezTo>
                        <a:pt x="3" y="66"/>
                        <a:pt x="0" y="118"/>
                        <a:pt x="0" y="171"/>
                      </a:cubicBezTo>
                      <a:lnTo>
                        <a:pt x="0" y="172"/>
                      </a:lnTo>
                      <a:cubicBezTo>
                        <a:pt x="0" y="210"/>
                        <a:pt x="-7" y="292"/>
                        <a:pt x="34" y="315"/>
                      </a:cubicBezTo>
                      <a:cubicBezTo>
                        <a:pt x="82" y="341"/>
                        <a:pt x="127" y="271"/>
                        <a:pt x="130" y="230"/>
                      </a:cubicBezTo>
                      <a:moveTo>
                        <a:pt x="45" y="264"/>
                      </a:moveTo>
                      <a:cubicBezTo>
                        <a:pt x="23" y="194"/>
                        <a:pt x="48" y="119"/>
                        <a:pt x="47" y="48"/>
                      </a:cubicBezTo>
                      <a:lnTo>
                        <a:pt x="47" y="48"/>
                      </a:lnTo>
                      <a:cubicBezTo>
                        <a:pt x="65" y="89"/>
                        <a:pt x="79" y="131"/>
                        <a:pt x="91" y="175"/>
                      </a:cubicBezTo>
                      <a:lnTo>
                        <a:pt x="91" y="175"/>
                      </a:lnTo>
                      <a:cubicBezTo>
                        <a:pt x="94" y="185"/>
                        <a:pt x="96" y="196"/>
                        <a:pt x="96" y="206"/>
                      </a:cubicBezTo>
                      <a:cubicBezTo>
                        <a:pt x="96" y="224"/>
                        <a:pt x="91" y="242"/>
                        <a:pt x="82" y="257"/>
                      </a:cubicBezTo>
                      <a:cubicBezTo>
                        <a:pt x="80" y="261"/>
                        <a:pt x="77" y="265"/>
                        <a:pt x="75" y="269"/>
                      </a:cubicBezTo>
                      <a:cubicBezTo>
                        <a:pt x="59" y="286"/>
                        <a:pt x="51" y="284"/>
                        <a:pt x="45" y="264"/>
                      </a:cubicBezTo>
                      <a:close/>
                    </a:path>
                  </a:pathLst>
                </a:custGeom>
                <a:solidFill>
                  <a:schemeClr val="dk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1438" name="Google Shape;1438;p23"/>
              <p:cNvGrpSpPr/>
              <p:nvPr/>
            </p:nvGrpSpPr>
            <p:grpSpPr>
              <a:xfrm rot="-4499994">
                <a:off x="8745268" y="4566687"/>
                <a:ext cx="550998" cy="537130"/>
                <a:chOff x="9413258" y="4430182"/>
                <a:chExt cx="548288" cy="534488"/>
              </a:xfrm>
            </p:grpSpPr>
            <p:sp>
              <p:nvSpPr>
                <p:cNvPr id="1439" name="Google Shape;1439;p23"/>
                <p:cNvSpPr/>
                <p:nvPr/>
              </p:nvSpPr>
              <p:spPr>
                <a:xfrm rot="-7966320">
                  <a:off x="9558529" y="4443191"/>
                  <a:ext cx="257748" cy="508470"/>
                </a:xfrm>
                <a:custGeom>
                  <a:avLst/>
                  <a:gdLst/>
                  <a:ahLst/>
                  <a:cxnLst/>
                  <a:rect l="l" t="t" r="r" b="b"/>
                  <a:pathLst>
                    <a:path w="550" h="1085" extrusionOk="0">
                      <a:moveTo>
                        <a:pt x="549" y="0"/>
                      </a:moveTo>
                      <a:cubicBezTo>
                        <a:pt x="549" y="0"/>
                        <a:pt x="-8" y="509"/>
                        <a:pt x="0" y="879"/>
                      </a:cubicBezTo>
                      <a:cubicBezTo>
                        <a:pt x="7" y="1249"/>
                        <a:pt x="397" y="1047"/>
                        <a:pt x="371" y="845"/>
                      </a:cubicBezTo>
                      <a:cubicBezTo>
                        <a:pt x="344" y="644"/>
                        <a:pt x="400" y="306"/>
                        <a:pt x="550" y="0"/>
                      </a:cubicBezTo>
                      <a:lnTo>
                        <a:pt x="549" y="0"/>
                      </a:ln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40" name="Google Shape;1440;p23"/>
                <p:cNvSpPr/>
                <p:nvPr/>
              </p:nvSpPr>
              <p:spPr>
                <a:xfrm rot="-7639035">
                  <a:off x="9765218" y="4636751"/>
                  <a:ext cx="19590" cy="31345"/>
                </a:xfrm>
                <a:custGeom>
                  <a:avLst/>
                  <a:gdLst/>
                  <a:ahLst/>
                  <a:cxnLst/>
                  <a:rect l="l" t="t" r="r" b="b"/>
                  <a:pathLst>
                    <a:path w="45" h="72" extrusionOk="0">
                      <a:moveTo>
                        <a:pt x="31" y="64"/>
                      </a:moveTo>
                      <a:lnTo>
                        <a:pt x="31" y="64"/>
                      </a:lnTo>
                      <a:cubicBezTo>
                        <a:pt x="38" y="50"/>
                        <a:pt x="43" y="35"/>
                        <a:pt x="45" y="19"/>
                      </a:cubicBezTo>
                      <a:cubicBezTo>
                        <a:pt x="47" y="5"/>
                        <a:pt x="29" y="-7"/>
                        <a:pt x="18" y="5"/>
                      </a:cubicBezTo>
                      <a:lnTo>
                        <a:pt x="18" y="5"/>
                      </a:lnTo>
                      <a:cubicBezTo>
                        <a:pt x="15" y="9"/>
                        <a:pt x="12" y="13"/>
                        <a:pt x="10" y="17"/>
                      </a:cubicBezTo>
                      <a:cubicBezTo>
                        <a:pt x="4" y="27"/>
                        <a:pt x="0" y="39"/>
                        <a:pt x="0" y="51"/>
                      </a:cubicBezTo>
                      <a:cubicBezTo>
                        <a:pt x="0" y="54"/>
                        <a:pt x="1" y="58"/>
                        <a:pt x="1" y="61"/>
                      </a:cubicBezTo>
                      <a:cubicBezTo>
                        <a:pt x="4" y="76"/>
                        <a:pt x="24" y="75"/>
                        <a:pt x="30" y="64"/>
                      </a:cubicBezTo>
                      <a:lnTo>
                        <a:pt x="31" y="6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41" name="Google Shape;1441;p23"/>
                <p:cNvSpPr/>
                <p:nvPr/>
              </p:nvSpPr>
              <p:spPr>
                <a:xfrm rot="-7639035">
                  <a:off x="9787276" y="4592054"/>
                  <a:ext cx="27427" cy="16543"/>
                </a:xfrm>
                <a:custGeom>
                  <a:avLst/>
                  <a:gdLst/>
                  <a:ahLst/>
                  <a:cxnLst/>
                  <a:rect l="l" t="t" r="r" b="b"/>
                  <a:pathLst>
                    <a:path w="63" h="38" extrusionOk="0">
                      <a:moveTo>
                        <a:pt x="16" y="36"/>
                      </a:moveTo>
                      <a:lnTo>
                        <a:pt x="16" y="36"/>
                      </a:lnTo>
                      <a:cubicBezTo>
                        <a:pt x="30" y="35"/>
                        <a:pt x="44" y="30"/>
                        <a:pt x="56" y="23"/>
                      </a:cubicBezTo>
                      <a:lnTo>
                        <a:pt x="57" y="23"/>
                      </a:lnTo>
                      <a:lnTo>
                        <a:pt x="57" y="23"/>
                      </a:lnTo>
                      <a:cubicBezTo>
                        <a:pt x="58" y="22"/>
                        <a:pt x="60" y="20"/>
                        <a:pt x="61" y="19"/>
                      </a:cubicBezTo>
                      <a:cubicBezTo>
                        <a:pt x="62" y="17"/>
                        <a:pt x="63" y="15"/>
                        <a:pt x="63" y="12"/>
                      </a:cubicBezTo>
                      <a:cubicBezTo>
                        <a:pt x="63" y="10"/>
                        <a:pt x="62" y="8"/>
                        <a:pt x="61" y="6"/>
                      </a:cubicBezTo>
                      <a:cubicBezTo>
                        <a:pt x="60" y="4"/>
                        <a:pt x="58" y="3"/>
                        <a:pt x="56" y="2"/>
                      </a:cubicBezTo>
                      <a:cubicBezTo>
                        <a:pt x="54" y="1"/>
                        <a:pt x="52" y="0"/>
                        <a:pt x="50" y="0"/>
                      </a:cubicBezTo>
                      <a:lnTo>
                        <a:pt x="50" y="0"/>
                      </a:lnTo>
                      <a:lnTo>
                        <a:pt x="50" y="0"/>
                      </a:lnTo>
                      <a:cubicBezTo>
                        <a:pt x="36" y="1"/>
                        <a:pt x="22" y="4"/>
                        <a:pt x="9" y="11"/>
                      </a:cubicBezTo>
                      <a:lnTo>
                        <a:pt x="9" y="11"/>
                      </a:lnTo>
                      <a:cubicBezTo>
                        <a:pt x="8" y="11"/>
                        <a:pt x="7" y="12"/>
                        <a:pt x="7" y="12"/>
                      </a:cubicBezTo>
                      <a:cubicBezTo>
                        <a:pt x="5" y="13"/>
                        <a:pt x="3" y="15"/>
                        <a:pt x="2" y="17"/>
                      </a:cubicBezTo>
                      <a:cubicBezTo>
                        <a:pt x="0" y="19"/>
                        <a:pt x="0" y="22"/>
                        <a:pt x="0" y="24"/>
                      </a:cubicBezTo>
                      <a:cubicBezTo>
                        <a:pt x="0" y="27"/>
                        <a:pt x="0" y="29"/>
                        <a:pt x="2" y="31"/>
                      </a:cubicBezTo>
                      <a:cubicBezTo>
                        <a:pt x="3" y="33"/>
                        <a:pt x="5" y="35"/>
                        <a:pt x="7" y="36"/>
                      </a:cubicBezTo>
                      <a:cubicBezTo>
                        <a:pt x="9" y="37"/>
                        <a:pt x="11" y="38"/>
                        <a:pt x="13" y="38"/>
                      </a:cubicBezTo>
                      <a:cubicBezTo>
                        <a:pt x="14" y="38"/>
                        <a:pt x="15" y="38"/>
                        <a:pt x="16" y="37"/>
                      </a:cubicBezTo>
                      <a:lnTo>
                        <a:pt x="16" y="3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42" name="Google Shape;1442;p23"/>
                <p:cNvSpPr/>
                <p:nvPr/>
              </p:nvSpPr>
              <p:spPr>
                <a:xfrm rot="-7639035">
                  <a:off x="9832460" y="4572527"/>
                  <a:ext cx="32215" cy="31780"/>
                </a:xfrm>
                <a:custGeom>
                  <a:avLst/>
                  <a:gdLst/>
                  <a:ahLst/>
                  <a:cxnLst/>
                  <a:rect l="l" t="t" r="r" b="b"/>
                  <a:pathLst>
                    <a:path w="74" h="73" extrusionOk="0">
                      <a:moveTo>
                        <a:pt x="55" y="72"/>
                      </a:moveTo>
                      <a:cubicBezTo>
                        <a:pt x="72" y="77"/>
                        <a:pt x="82" y="51"/>
                        <a:pt x="66" y="43"/>
                      </a:cubicBezTo>
                      <a:lnTo>
                        <a:pt x="66" y="43"/>
                      </a:lnTo>
                      <a:lnTo>
                        <a:pt x="65" y="43"/>
                      </a:lnTo>
                      <a:cubicBezTo>
                        <a:pt x="56" y="37"/>
                        <a:pt x="48" y="31"/>
                        <a:pt x="41" y="23"/>
                      </a:cubicBezTo>
                      <a:cubicBezTo>
                        <a:pt x="34" y="15"/>
                        <a:pt x="31" y="7"/>
                        <a:pt x="22" y="2"/>
                      </a:cubicBezTo>
                      <a:lnTo>
                        <a:pt x="22" y="2"/>
                      </a:lnTo>
                      <a:cubicBezTo>
                        <a:pt x="20" y="1"/>
                        <a:pt x="17" y="0"/>
                        <a:pt x="15" y="0"/>
                      </a:cubicBezTo>
                      <a:cubicBezTo>
                        <a:pt x="13" y="0"/>
                        <a:pt x="10" y="1"/>
                        <a:pt x="8" y="2"/>
                      </a:cubicBezTo>
                      <a:cubicBezTo>
                        <a:pt x="6" y="3"/>
                        <a:pt x="4" y="5"/>
                        <a:pt x="3" y="7"/>
                      </a:cubicBezTo>
                      <a:lnTo>
                        <a:pt x="3" y="7"/>
                      </a:lnTo>
                      <a:cubicBezTo>
                        <a:pt x="-12" y="39"/>
                        <a:pt x="29" y="64"/>
                        <a:pt x="56" y="72"/>
                      </a:cubicBezTo>
                      <a:lnTo>
                        <a:pt x="55" y="7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43" name="Google Shape;1443;p23"/>
                <p:cNvSpPr/>
                <p:nvPr/>
              </p:nvSpPr>
              <p:spPr>
                <a:xfrm rot="-7639035">
                  <a:off x="9860637" y="4619336"/>
                  <a:ext cx="29603" cy="18720"/>
                </a:xfrm>
                <a:custGeom>
                  <a:avLst/>
                  <a:gdLst/>
                  <a:ahLst/>
                  <a:cxnLst/>
                  <a:rect l="l" t="t" r="r" b="b"/>
                  <a:pathLst>
                    <a:path w="68" h="43" extrusionOk="0">
                      <a:moveTo>
                        <a:pt x="32" y="43"/>
                      </a:moveTo>
                      <a:lnTo>
                        <a:pt x="32" y="43"/>
                      </a:lnTo>
                      <a:cubicBezTo>
                        <a:pt x="39" y="43"/>
                        <a:pt x="45" y="41"/>
                        <a:pt x="50" y="38"/>
                      </a:cubicBezTo>
                      <a:cubicBezTo>
                        <a:pt x="56" y="35"/>
                        <a:pt x="61" y="30"/>
                        <a:pt x="64" y="25"/>
                      </a:cubicBezTo>
                      <a:cubicBezTo>
                        <a:pt x="64" y="24"/>
                        <a:pt x="65" y="23"/>
                        <a:pt x="65" y="22"/>
                      </a:cubicBezTo>
                      <a:cubicBezTo>
                        <a:pt x="76" y="6"/>
                        <a:pt x="52" y="-7"/>
                        <a:pt x="39" y="4"/>
                      </a:cubicBezTo>
                      <a:lnTo>
                        <a:pt x="39" y="4"/>
                      </a:lnTo>
                      <a:cubicBezTo>
                        <a:pt x="38" y="4"/>
                        <a:pt x="36" y="5"/>
                        <a:pt x="35" y="6"/>
                      </a:cubicBezTo>
                      <a:cubicBezTo>
                        <a:pt x="33" y="7"/>
                        <a:pt x="31" y="8"/>
                        <a:pt x="28" y="9"/>
                      </a:cubicBezTo>
                      <a:cubicBezTo>
                        <a:pt x="31" y="9"/>
                        <a:pt x="24" y="6"/>
                        <a:pt x="22" y="4"/>
                      </a:cubicBezTo>
                      <a:lnTo>
                        <a:pt x="22" y="4"/>
                      </a:lnTo>
                      <a:cubicBezTo>
                        <a:pt x="21" y="3"/>
                        <a:pt x="20" y="3"/>
                        <a:pt x="20" y="3"/>
                      </a:cubicBezTo>
                      <a:cubicBezTo>
                        <a:pt x="18" y="2"/>
                        <a:pt x="15" y="1"/>
                        <a:pt x="13" y="1"/>
                      </a:cubicBezTo>
                      <a:cubicBezTo>
                        <a:pt x="11" y="1"/>
                        <a:pt x="8" y="2"/>
                        <a:pt x="6" y="3"/>
                      </a:cubicBezTo>
                      <a:cubicBezTo>
                        <a:pt x="4" y="4"/>
                        <a:pt x="2" y="6"/>
                        <a:pt x="1" y="8"/>
                      </a:cubicBezTo>
                      <a:cubicBezTo>
                        <a:pt x="-1" y="10"/>
                        <a:pt x="0" y="12"/>
                        <a:pt x="0" y="14"/>
                      </a:cubicBezTo>
                      <a:cubicBezTo>
                        <a:pt x="0" y="16"/>
                        <a:pt x="0" y="18"/>
                        <a:pt x="1" y="20"/>
                      </a:cubicBezTo>
                      <a:lnTo>
                        <a:pt x="1" y="20"/>
                      </a:lnTo>
                      <a:cubicBezTo>
                        <a:pt x="2" y="22"/>
                        <a:pt x="2" y="24"/>
                        <a:pt x="3" y="25"/>
                      </a:cubicBezTo>
                      <a:cubicBezTo>
                        <a:pt x="6" y="30"/>
                        <a:pt x="11" y="35"/>
                        <a:pt x="16" y="38"/>
                      </a:cubicBezTo>
                      <a:cubicBezTo>
                        <a:pt x="21" y="41"/>
                        <a:pt x="26" y="42"/>
                        <a:pt x="31" y="43"/>
                      </a:cubicBezTo>
                      <a:lnTo>
                        <a:pt x="32" y="4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44" name="Google Shape;1444;p23"/>
                <p:cNvSpPr/>
                <p:nvPr/>
              </p:nvSpPr>
              <p:spPr>
                <a:xfrm rot="-7639035">
                  <a:off x="9836942" y="4651751"/>
                  <a:ext cx="26121" cy="17849"/>
                </a:xfrm>
                <a:custGeom>
                  <a:avLst/>
                  <a:gdLst/>
                  <a:ahLst/>
                  <a:cxnLst/>
                  <a:rect l="l" t="t" r="r" b="b"/>
                  <a:pathLst>
                    <a:path w="60" h="41" extrusionOk="0">
                      <a:moveTo>
                        <a:pt x="39" y="38"/>
                      </a:moveTo>
                      <a:cubicBezTo>
                        <a:pt x="54" y="48"/>
                        <a:pt x="68" y="26"/>
                        <a:pt x="56" y="15"/>
                      </a:cubicBezTo>
                      <a:lnTo>
                        <a:pt x="56" y="15"/>
                      </a:lnTo>
                      <a:cubicBezTo>
                        <a:pt x="53" y="11"/>
                        <a:pt x="50" y="8"/>
                        <a:pt x="45" y="5"/>
                      </a:cubicBezTo>
                      <a:cubicBezTo>
                        <a:pt x="39" y="2"/>
                        <a:pt x="33" y="0"/>
                        <a:pt x="26" y="0"/>
                      </a:cubicBezTo>
                      <a:cubicBezTo>
                        <a:pt x="19" y="0"/>
                        <a:pt x="13" y="2"/>
                        <a:pt x="7" y="5"/>
                      </a:cubicBezTo>
                      <a:cubicBezTo>
                        <a:pt x="6" y="6"/>
                        <a:pt x="5" y="6"/>
                        <a:pt x="4" y="7"/>
                      </a:cubicBezTo>
                      <a:lnTo>
                        <a:pt x="4" y="7"/>
                      </a:lnTo>
                      <a:cubicBezTo>
                        <a:pt x="3" y="8"/>
                        <a:pt x="2" y="8"/>
                        <a:pt x="2" y="9"/>
                      </a:cubicBezTo>
                      <a:cubicBezTo>
                        <a:pt x="0" y="12"/>
                        <a:pt x="0" y="15"/>
                        <a:pt x="0" y="17"/>
                      </a:cubicBezTo>
                      <a:cubicBezTo>
                        <a:pt x="0" y="20"/>
                        <a:pt x="0" y="22"/>
                        <a:pt x="2" y="24"/>
                      </a:cubicBezTo>
                      <a:cubicBezTo>
                        <a:pt x="3" y="26"/>
                        <a:pt x="5" y="28"/>
                        <a:pt x="7" y="29"/>
                      </a:cubicBezTo>
                      <a:cubicBezTo>
                        <a:pt x="8" y="30"/>
                        <a:pt x="9" y="30"/>
                        <a:pt x="11" y="30"/>
                      </a:cubicBezTo>
                      <a:cubicBezTo>
                        <a:pt x="21" y="34"/>
                        <a:pt x="31" y="30"/>
                        <a:pt x="40" y="38"/>
                      </a:cubicBezTo>
                      <a:lnTo>
                        <a:pt x="39" y="38"/>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45" name="Google Shape;1445;p23"/>
                <p:cNvSpPr/>
                <p:nvPr/>
              </p:nvSpPr>
              <p:spPr>
                <a:xfrm rot="-7639035">
                  <a:off x="9807498" y="4658353"/>
                  <a:ext cx="22203" cy="23509"/>
                </a:xfrm>
                <a:custGeom>
                  <a:avLst/>
                  <a:gdLst/>
                  <a:ahLst/>
                  <a:cxnLst/>
                  <a:rect l="l" t="t" r="r" b="b"/>
                  <a:pathLst>
                    <a:path w="51" h="54" extrusionOk="0">
                      <a:moveTo>
                        <a:pt x="48" y="26"/>
                      </a:moveTo>
                      <a:lnTo>
                        <a:pt x="48" y="26"/>
                      </a:lnTo>
                      <a:cubicBezTo>
                        <a:pt x="47" y="25"/>
                        <a:pt x="47" y="24"/>
                        <a:pt x="46" y="23"/>
                      </a:cubicBezTo>
                      <a:cubicBezTo>
                        <a:pt x="42" y="16"/>
                        <a:pt x="36" y="10"/>
                        <a:pt x="29" y="6"/>
                      </a:cubicBezTo>
                      <a:cubicBezTo>
                        <a:pt x="25" y="4"/>
                        <a:pt x="22" y="2"/>
                        <a:pt x="18" y="1"/>
                      </a:cubicBezTo>
                      <a:cubicBezTo>
                        <a:pt x="2" y="-4"/>
                        <a:pt x="-4" y="16"/>
                        <a:pt x="4" y="28"/>
                      </a:cubicBezTo>
                      <a:lnTo>
                        <a:pt x="4" y="28"/>
                      </a:lnTo>
                      <a:cubicBezTo>
                        <a:pt x="9" y="33"/>
                        <a:pt x="13" y="39"/>
                        <a:pt x="18" y="45"/>
                      </a:cubicBezTo>
                      <a:lnTo>
                        <a:pt x="18" y="45"/>
                      </a:lnTo>
                      <a:cubicBezTo>
                        <a:pt x="19" y="48"/>
                        <a:pt x="21" y="50"/>
                        <a:pt x="24" y="51"/>
                      </a:cubicBezTo>
                      <a:cubicBezTo>
                        <a:pt x="27" y="53"/>
                        <a:pt x="30" y="54"/>
                        <a:pt x="33" y="54"/>
                      </a:cubicBezTo>
                      <a:cubicBezTo>
                        <a:pt x="36" y="54"/>
                        <a:pt x="39" y="53"/>
                        <a:pt x="42" y="51"/>
                      </a:cubicBezTo>
                      <a:cubicBezTo>
                        <a:pt x="44" y="50"/>
                        <a:pt x="46" y="48"/>
                        <a:pt x="48" y="45"/>
                      </a:cubicBezTo>
                      <a:cubicBezTo>
                        <a:pt x="49" y="42"/>
                        <a:pt x="51" y="39"/>
                        <a:pt x="51" y="36"/>
                      </a:cubicBezTo>
                      <a:cubicBezTo>
                        <a:pt x="51" y="33"/>
                        <a:pt x="50" y="30"/>
                        <a:pt x="48" y="27"/>
                      </a:cubicBezTo>
                      <a:lnTo>
                        <a:pt x="48" y="27"/>
                      </a:lnTo>
                      <a:lnTo>
                        <a:pt x="48" y="2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sp>
          <p:nvSpPr>
            <p:cNvPr id="1446" name="Google Shape;1446;p23"/>
            <p:cNvSpPr/>
            <p:nvPr/>
          </p:nvSpPr>
          <p:spPr>
            <a:xfrm flipH="1">
              <a:off x="-1048459" y="4603988"/>
              <a:ext cx="3395520" cy="1722240"/>
            </a:xfrm>
            <a:custGeom>
              <a:avLst/>
              <a:gdLst/>
              <a:ahLst/>
              <a:cxnLst/>
              <a:rect l="l" t="t" r="r" b="b"/>
              <a:pathLst>
                <a:path w="9432" h="4784" extrusionOk="0">
                  <a:moveTo>
                    <a:pt x="9260" y="2401"/>
                  </a:moveTo>
                  <a:cubicBezTo>
                    <a:pt x="9441" y="2147"/>
                    <a:pt x="9470" y="1806"/>
                    <a:pt x="9389" y="1506"/>
                  </a:cubicBezTo>
                  <a:cubicBezTo>
                    <a:pt x="9308" y="1205"/>
                    <a:pt x="9126" y="939"/>
                    <a:pt x="8916" y="710"/>
                  </a:cubicBezTo>
                  <a:cubicBezTo>
                    <a:pt x="8543" y="303"/>
                    <a:pt x="8406" y="-28"/>
                    <a:pt x="7854" y="2"/>
                  </a:cubicBezTo>
                  <a:cubicBezTo>
                    <a:pt x="7303" y="32"/>
                    <a:pt x="6498" y="453"/>
                    <a:pt x="6583" y="998"/>
                  </a:cubicBezTo>
                  <a:cubicBezTo>
                    <a:pt x="6398" y="678"/>
                    <a:pt x="5897" y="575"/>
                    <a:pt x="5530" y="632"/>
                  </a:cubicBezTo>
                  <a:cubicBezTo>
                    <a:pt x="5164" y="689"/>
                    <a:pt x="4708" y="920"/>
                    <a:pt x="4630" y="1282"/>
                  </a:cubicBezTo>
                  <a:cubicBezTo>
                    <a:pt x="4318" y="1015"/>
                    <a:pt x="4151" y="978"/>
                    <a:pt x="3784" y="1168"/>
                  </a:cubicBezTo>
                  <a:cubicBezTo>
                    <a:pt x="3464" y="761"/>
                    <a:pt x="2835" y="484"/>
                    <a:pt x="2225" y="656"/>
                  </a:cubicBezTo>
                  <a:cubicBezTo>
                    <a:pt x="1826" y="769"/>
                    <a:pt x="1489" y="1159"/>
                    <a:pt x="1509" y="1525"/>
                  </a:cubicBezTo>
                  <a:cubicBezTo>
                    <a:pt x="1050" y="1155"/>
                    <a:pt x="978" y="1241"/>
                    <a:pt x="534" y="1459"/>
                  </a:cubicBezTo>
                  <a:cubicBezTo>
                    <a:pt x="90" y="1676"/>
                    <a:pt x="-120" y="2264"/>
                    <a:pt x="69" y="2720"/>
                  </a:cubicBezTo>
                  <a:cubicBezTo>
                    <a:pt x="259" y="3177"/>
                    <a:pt x="1141" y="4112"/>
                    <a:pt x="1622" y="3997"/>
                  </a:cubicBezTo>
                  <a:cubicBezTo>
                    <a:pt x="1814" y="3951"/>
                    <a:pt x="1909" y="3836"/>
                    <a:pt x="2106" y="3854"/>
                  </a:cubicBezTo>
                  <a:cubicBezTo>
                    <a:pt x="2284" y="3871"/>
                    <a:pt x="2194" y="3330"/>
                    <a:pt x="2342" y="3431"/>
                  </a:cubicBezTo>
                  <a:cubicBezTo>
                    <a:pt x="2863" y="3788"/>
                    <a:pt x="3437" y="4079"/>
                    <a:pt x="4052" y="4219"/>
                  </a:cubicBezTo>
                  <a:cubicBezTo>
                    <a:pt x="4668" y="4360"/>
                    <a:pt x="5328" y="4345"/>
                    <a:pt x="5915" y="4113"/>
                  </a:cubicBezTo>
                  <a:cubicBezTo>
                    <a:pt x="6146" y="4021"/>
                    <a:pt x="6406" y="3896"/>
                    <a:pt x="6630" y="4004"/>
                  </a:cubicBezTo>
                  <a:cubicBezTo>
                    <a:pt x="6812" y="4092"/>
                    <a:pt x="6894" y="4300"/>
                    <a:pt x="7020" y="4457"/>
                  </a:cubicBezTo>
                  <a:cubicBezTo>
                    <a:pt x="7219" y="4703"/>
                    <a:pt x="7559" y="4828"/>
                    <a:pt x="7870" y="4769"/>
                  </a:cubicBezTo>
                  <a:cubicBezTo>
                    <a:pt x="8182" y="4710"/>
                    <a:pt x="8452" y="4469"/>
                    <a:pt x="8546" y="4167"/>
                  </a:cubicBezTo>
                  <a:cubicBezTo>
                    <a:pt x="8626" y="3915"/>
                    <a:pt x="8587" y="3641"/>
                    <a:pt x="8630" y="3379"/>
                  </a:cubicBezTo>
                  <a:cubicBezTo>
                    <a:pt x="8673" y="3118"/>
                    <a:pt x="8850" y="2838"/>
                    <a:pt x="9115" y="2831"/>
                  </a:cubicBezTo>
                  <a:lnTo>
                    <a:pt x="9260" y="2401"/>
                  </a:lnTo>
                  <a:close/>
                </a:path>
              </a:pathLst>
            </a:custGeom>
            <a:solidFill>
              <a:srgbClr val="FFA50B"/>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nvGrpSpPr>
            <p:cNvPr id="1447" name="Google Shape;1447;p23"/>
            <p:cNvGrpSpPr/>
            <p:nvPr/>
          </p:nvGrpSpPr>
          <p:grpSpPr>
            <a:xfrm>
              <a:off x="153325" y="4411055"/>
              <a:ext cx="966836" cy="732439"/>
              <a:chOff x="153325" y="4411055"/>
              <a:chExt cx="966836" cy="732439"/>
            </a:xfrm>
          </p:grpSpPr>
          <p:sp>
            <p:nvSpPr>
              <p:cNvPr id="1448" name="Google Shape;1448;p23"/>
              <p:cNvSpPr/>
              <p:nvPr/>
            </p:nvSpPr>
            <p:spPr>
              <a:xfrm flipH="1">
                <a:off x="644639" y="4658699"/>
                <a:ext cx="475522" cy="484795"/>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l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49" name="Google Shape;1449;p23"/>
              <p:cNvSpPr/>
              <p:nvPr/>
            </p:nvSpPr>
            <p:spPr>
              <a:xfrm>
                <a:off x="153325" y="4411055"/>
                <a:ext cx="378496" cy="385888"/>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800"/>
              <a:buFont typeface="Damion"/>
              <a:buNone/>
              <a:defRPr sz="3800">
                <a:solidFill>
                  <a:schemeClr val="dk1"/>
                </a:solidFill>
                <a:latin typeface="Damion"/>
                <a:ea typeface="Damion"/>
                <a:cs typeface="Damion"/>
                <a:sym typeface="Damion"/>
              </a:defRPr>
            </a:lvl1pPr>
            <a:lvl2pPr lvl="1"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2pPr>
            <a:lvl3pPr lvl="2"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3pPr>
            <a:lvl4pPr lvl="3"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4pPr>
            <a:lvl5pPr lvl="4"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5pPr>
            <a:lvl6pPr lvl="5"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6pPr>
            <a:lvl7pPr lvl="6"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7pPr>
            <a:lvl8pPr lvl="7"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8pPr>
            <a:lvl9pPr lvl="8"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713225" y="1017725"/>
            <a:ext cx="7717500" cy="35862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Urbanist Medium"/>
              <a:buChar char="●"/>
              <a:defRPr>
                <a:solidFill>
                  <a:schemeClr val="dk1"/>
                </a:solidFill>
                <a:latin typeface="Urbanist Medium"/>
                <a:ea typeface="Urbanist Medium"/>
                <a:cs typeface="Urbanist Medium"/>
                <a:sym typeface="Urbanist Medium"/>
              </a:defRPr>
            </a:lvl1pPr>
            <a:lvl2pPr marL="914400" lvl="1" indent="-317500">
              <a:lnSpc>
                <a:spcPct val="100000"/>
              </a:lnSpc>
              <a:spcBef>
                <a:spcPts val="0"/>
              </a:spcBef>
              <a:spcAft>
                <a:spcPts val="0"/>
              </a:spcAft>
              <a:buClr>
                <a:schemeClr val="dk1"/>
              </a:buClr>
              <a:buSzPts val="1400"/>
              <a:buFont typeface="Urbanist Medium"/>
              <a:buChar char="○"/>
              <a:defRPr>
                <a:solidFill>
                  <a:schemeClr val="dk1"/>
                </a:solidFill>
                <a:latin typeface="Urbanist Medium"/>
                <a:ea typeface="Urbanist Medium"/>
                <a:cs typeface="Urbanist Medium"/>
                <a:sym typeface="Urbanist Medium"/>
              </a:defRPr>
            </a:lvl2pPr>
            <a:lvl3pPr marL="1371600" lvl="2" indent="-317500">
              <a:lnSpc>
                <a:spcPct val="100000"/>
              </a:lnSpc>
              <a:spcBef>
                <a:spcPts val="0"/>
              </a:spcBef>
              <a:spcAft>
                <a:spcPts val="0"/>
              </a:spcAft>
              <a:buClr>
                <a:schemeClr val="dk1"/>
              </a:buClr>
              <a:buSzPts val="1400"/>
              <a:buFont typeface="Urbanist Medium"/>
              <a:buChar char="■"/>
              <a:defRPr>
                <a:solidFill>
                  <a:schemeClr val="dk1"/>
                </a:solidFill>
                <a:latin typeface="Urbanist Medium"/>
                <a:ea typeface="Urbanist Medium"/>
                <a:cs typeface="Urbanist Medium"/>
                <a:sym typeface="Urbanist Medium"/>
              </a:defRPr>
            </a:lvl3pPr>
            <a:lvl4pPr marL="1828800" lvl="3" indent="-317500">
              <a:lnSpc>
                <a:spcPct val="100000"/>
              </a:lnSpc>
              <a:spcBef>
                <a:spcPts val="0"/>
              </a:spcBef>
              <a:spcAft>
                <a:spcPts val="0"/>
              </a:spcAft>
              <a:buClr>
                <a:schemeClr val="dk1"/>
              </a:buClr>
              <a:buSzPts val="1400"/>
              <a:buFont typeface="Urbanist Medium"/>
              <a:buChar char="●"/>
              <a:defRPr>
                <a:solidFill>
                  <a:schemeClr val="dk1"/>
                </a:solidFill>
                <a:latin typeface="Urbanist Medium"/>
                <a:ea typeface="Urbanist Medium"/>
                <a:cs typeface="Urbanist Medium"/>
                <a:sym typeface="Urbanist Medium"/>
              </a:defRPr>
            </a:lvl4pPr>
            <a:lvl5pPr marL="2286000" lvl="4" indent="-317500">
              <a:lnSpc>
                <a:spcPct val="100000"/>
              </a:lnSpc>
              <a:spcBef>
                <a:spcPts val="0"/>
              </a:spcBef>
              <a:spcAft>
                <a:spcPts val="0"/>
              </a:spcAft>
              <a:buClr>
                <a:schemeClr val="dk1"/>
              </a:buClr>
              <a:buSzPts val="1400"/>
              <a:buFont typeface="Urbanist Medium"/>
              <a:buChar char="○"/>
              <a:defRPr>
                <a:solidFill>
                  <a:schemeClr val="dk1"/>
                </a:solidFill>
                <a:latin typeface="Urbanist Medium"/>
                <a:ea typeface="Urbanist Medium"/>
                <a:cs typeface="Urbanist Medium"/>
                <a:sym typeface="Urbanist Medium"/>
              </a:defRPr>
            </a:lvl5pPr>
            <a:lvl6pPr marL="2743200" lvl="5" indent="-317500">
              <a:lnSpc>
                <a:spcPct val="100000"/>
              </a:lnSpc>
              <a:spcBef>
                <a:spcPts val="0"/>
              </a:spcBef>
              <a:spcAft>
                <a:spcPts val="0"/>
              </a:spcAft>
              <a:buClr>
                <a:schemeClr val="dk1"/>
              </a:buClr>
              <a:buSzPts val="1400"/>
              <a:buFont typeface="Urbanist Medium"/>
              <a:buChar char="■"/>
              <a:defRPr>
                <a:solidFill>
                  <a:schemeClr val="dk1"/>
                </a:solidFill>
                <a:latin typeface="Urbanist Medium"/>
                <a:ea typeface="Urbanist Medium"/>
                <a:cs typeface="Urbanist Medium"/>
                <a:sym typeface="Urbanist Medium"/>
              </a:defRPr>
            </a:lvl6pPr>
            <a:lvl7pPr marL="3200400" lvl="6" indent="-317500">
              <a:lnSpc>
                <a:spcPct val="100000"/>
              </a:lnSpc>
              <a:spcBef>
                <a:spcPts val="0"/>
              </a:spcBef>
              <a:spcAft>
                <a:spcPts val="0"/>
              </a:spcAft>
              <a:buClr>
                <a:schemeClr val="dk1"/>
              </a:buClr>
              <a:buSzPts val="1400"/>
              <a:buFont typeface="Urbanist Medium"/>
              <a:buChar char="●"/>
              <a:defRPr>
                <a:solidFill>
                  <a:schemeClr val="dk1"/>
                </a:solidFill>
                <a:latin typeface="Urbanist Medium"/>
                <a:ea typeface="Urbanist Medium"/>
                <a:cs typeface="Urbanist Medium"/>
                <a:sym typeface="Urbanist Medium"/>
              </a:defRPr>
            </a:lvl7pPr>
            <a:lvl8pPr marL="3657600" lvl="7" indent="-317500">
              <a:lnSpc>
                <a:spcPct val="100000"/>
              </a:lnSpc>
              <a:spcBef>
                <a:spcPts val="0"/>
              </a:spcBef>
              <a:spcAft>
                <a:spcPts val="0"/>
              </a:spcAft>
              <a:buClr>
                <a:schemeClr val="dk1"/>
              </a:buClr>
              <a:buSzPts val="1400"/>
              <a:buFont typeface="Urbanist Medium"/>
              <a:buChar char="○"/>
              <a:defRPr>
                <a:solidFill>
                  <a:schemeClr val="dk1"/>
                </a:solidFill>
                <a:latin typeface="Urbanist Medium"/>
                <a:ea typeface="Urbanist Medium"/>
                <a:cs typeface="Urbanist Medium"/>
                <a:sym typeface="Urbanist Medium"/>
              </a:defRPr>
            </a:lvl8pPr>
            <a:lvl9pPr marL="4114800" lvl="8" indent="-317500">
              <a:lnSpc>
                <a:spcPct val="100000"/>
              </a:lnSpc>
              <a:spcBef>
                <a:spcPts val="0"/>
              </a:spcBef>
              <a:spcAft>
                <a:spcPts val="0"/>
              </a:spcAft>
              <a:buClr>
                <a:schemeClr val="dk1"/>
              </a:buClr>
              <a:buSzPts val="1400"/>
              <a:buFont typeface="Urbanist Medium"/>
              <a:buChar char="■"/>
              <a:defRPr>
                <a:solidFill>
                  <a:schemeClr val="dk1"/>
                </a:solidFill>
                <a:latin typeface="Urbanist Medium"/>
                <a:ea typeface="Urbanist Medium"/>
                <a:cs typeface="Urbanist Medium"/>
                <a:sym typeface="Urbanist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54" r:id="rId3"/>
    <p:sldLayoutId id="2147483655" r:id="rId4"/>
    <p:sldLayoutId id="2147483656" r:id="rId5"/>
    <p:sldLayoutId id="2147483658" r:id="rId6"/>
    <p:sldLayoutId id="2147483660" r:id="rId7"/>
    <p:sldLayoutId id="2147483665" r:id="rId8"/>
    <p:sldLayoutId id="2147483668" r:id="rId9"/>
    <p:sldLayoutId id="2147483669"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jpeg"/><Relationship Id="rId7" Type="http://schemas.openxmlformats.org/officeDocument/2006/relationships/image" Target="../media/image26.pn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30.pn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59"/>
        <p:cNvGrpSpPr/>
        <p:nvPr/>
      </p:nvGrpSpPr>
      <p:grpSpPr>
        <a:xfrm>
          <a:off x="0" y="0"/>
          <a:ext cx="0" cy="0"/>
          <a:chOff x="0" y="0"/>
          <a:chExt cx="0" cy="0"/>
        </a:xfrm>
      </p:grpSpPr>
      <p:sp>
        <p:nvSpPr>
          <p:cNvPr id="1461" name="Google Shape;1461;p27"/>
          <p:cNvSpPr/>
          <p:nvPr/>
        </p:nvSpPr>
        <p:spPr>
          <a:xfrm>
            <a:off x="5609572" y="2254376"/>
            <a:ext cx="3534423" cy="2932582"/>
          </a:xfrm>
          <a:custGeom>
            <a:avLst/>
            <a:gdLst/>
            <a:ahLst/>
            <a:cxnLst/>
            <a:rect l="l" t="t" r="r" b="b"/>
            <a:pathLst>
              <a:path w="16837" h="13970" extrusionOk="0">
                <a:moveTo>
                  <a:pt x="26" y="13879"/>
                </a:moveTo>
                <a:cubicBezTo>
                  <a:pt x="26" y="13879"/>
                  <a:pt x="-528" y="11119"/>
                  <a:pt x="3498" y="10979"/>
                </a:cubicBezTo>
                <a:cubicBezTo>
                  <a:pt x="7624" y="10835"/>
                  <a:pt x="5930" y="8403"/>
                  <a:pt x="7784" y="6986"/>
                </a:cubicBezTo>
                <a:cubicBezTo>
                  <a:pt x="9831" y="5420"/>
                  <a:pt x="12253" y="7228"/>
                  <a:pt x="13494" y="5198"/>
                </a:cubicBezTo>
                <a:cubicBezTo>
                  <a:pt x="14736" y="3167"/>
                  <a:pt x="13605" y="1671"/>
                  <a:pt x="16837" y="0"/>
                </a:cubicBezTo>
                <a:lnTo>
                  <a:pt x="16772" y="13970"/>
                </a:lnTo>
                <a:lnTo>
                  <a:pt x="26" y="13879"/>
                </a:lnTo>
                <a:close/>
              </a:path>
            </a:pathLst>
          </a:custGeom>
          <a:solidFill>
            <a:schemeClr val="dk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62" name="Google Shape;1462;p27"/>
          <p:cNvSpPr txBox="1">
            <a:spLocks noGrp="1"/>
          </p:cNvSpPr>
          <p:nvPr>
            <p:ph type="ctrTitle"/>
          </p:nvPr>
        </p:nvSpPr>
        <p:spPr>
          <a:xfrm>
            <a:off x="713225" y="1204100"/>
            <a:ext cx="3252900" cy="2114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Festivals</a:t>
            </a:r>
            <a:endParaRPr dirty="0">
              <a:solidFill>
                <a:schemeClr val="accent4"/>
              </a:solidFill>
            </a:endParaRPr>
          </a:p>
        </p:txBody>
      </p:sp>
      <p:sp>
        <p:nvSpPr>
          <p:cNvPr id="1463" name="Google Shape;1463;p27"/>
          <p:cNvSpPr txBox="1">
            <a:spLocks noGrp="1"/>
          </p:cNvSpPr>
          <p:nvPr>
            <p:ph type="subTitle" idx="1"/>
          </p:nvPr>
        </p:nvSpPr>
        <p:spPr>
          <a:xfrm>
            <a:off x="789000" y="3410350"/>
            <a:ext cx="2306100" cy="686400"/>
          </a:xfrm>
          <a:prstGeom prst="rect">
            <a:avLst/>
          </a:prstGeom>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dirty="0"/>
              <a:t>by </a:t>
            </a:r>
            <a:r>
              <a:rPr lang="en-US" dirty="0" err="1"/>
              <a:t>Betül</a:t>
            </a:r>
            <a:r>
              <a:rPr lang="en-US" dirty="0"/>
              <a:t> </a:t>
            </a:r>
            <a:r>
              <a:rPr lang="en-US" dirty="0" err="1"/>
              <a:t>Demirezen</a:t>
            </a:r>
            <a:endParaRPr dirty="0"/>
          </a:p>
        </p:txBody>
      </p:sp>
      <p:pic>
        <p:nvPicPr>
          <p:cNvPr id="4" name="Picture 2" descr="Victory Day in Turkey - Marmaris Turkey Official Website">
            <a:extLst>
              <a:ext uri="{FF2B5EF4-FFF2-40B4-BE49-F238E27FC236}">
                <a16:creationId xmlns:a16="http://schemas.microsoft.com/office/drawing/2014/main" id="{4BE201C9-0B3C-28E4-7D01-95FCF1BBCA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7189" y="54733"/>
            <a:ext cx="3339188" cy="1698000"/>
          </a:xfrm>
          <a:prstGeom prst="ellipse">
            <a:avLst/>
          </a:prstGeom>
          <a:noFill/>
          <a:extLst>
            <a:ext uri="{909E8E84-426E-40DD-AFC4-6F175D3DCCD1}">
              <a14:hiddenFill xmlns:a14="http://schemas.microsoft.com/office/drawing/2010/main">
                <a:solidFill>
                  <a:srgbClr val="FFFFFF"/>
                </a:solidFill>
              </a14:hiddenFill>
            </a:ext>
          </a:extLst>
        </p:spPr>
      </p:pic>
      <p:pic>
        <p:nvPicPr>
          <p:cNvPr id="5" name="Picture 4" descr="Unveiling American Independence Day: Dive into its Rich History | by Sophia  | Medium">
            <a:extLst>
              <a:ext uri="{FF2B5EF4-FFF2-40B4-BE49-F238E27FC236}">
                <a16:creationId xmlns:a16="http://schemas.microsoft.com/office/drawing/2014/main" id="{BB534DA8-5414-838C-6F86-F7368AF162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3865" y="1911278"/>
            <a:ext cx="2584779" cy="1453938"/>
          </a:xfrm>
          <a:prstGeom prst="ellipse">
            <a:avLst/>
          </a:prstGeom>
          <a:noFill/>
          <a:extLst>
            <a:ext uri="{909E8E84-426E-40DD-AFC4-6F175D3DCCD1}">
              <a14:hiddenFill xmlns:a14="http://schemas.microsoft.com/office/drawing/2010/main">
                <a:solidFill>
                  <a:srgbClr val="FFFFFF"/>
                </a:solidFill>
              </a14:hiddenFill>
            </a:ext>
          </a:extLst>
        </p:spPr>
      </p:pic>
      <p:pic>
        <p:nvPicPr>
          <p:cNvPr id="6" name="Picture 4" descr="Events &amp; Festivals in India | A Ministry of Tourism Initiative">
            <a:extLst>
              <a:ext uri="{FF2B5EF4-FFF2-40B4-BE49-F238E27FC236}">
                <a16:creationId xmlns:a16="http://schemas.microsoft.com/office/drawing/2014/main" id="{5DCD485A-71A7-0300-D4DC-428E35B59D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4416" y="1485495"/>
            <a:ext cx="2306100" cy="1534605"/>
          </a:xfrm>
          <a:prstGeom prst="ellipse">
            <a:avLst/>
          </a:prstGeom>
          <a:noFill/>
          <a:extLst>
            <a:ext uri="{909E8E84-426E-40DD-AFC4-6F175D3DCCD1}">
              <a14:hiddenFill xmlns:a14="http://schemas.microsoft.com/office/drawing/2010/main">
                <a:solidFill>
                  <a:srgbClr val="FFFFFF"/>
                </a:solidFill>
              </a14:hiddenFill>
            </a:ext>
          </a:extLst>
        </p:spPr>
      </p:pic>
      <p:pic>
        <p:nvPicPr>
          <p:cNvPr id="7" name="Picture 4" descr="Group Of Indian Children Playing Holi In Rajasthan India Stock Photo -  Download Image Now - iStock">
            <a:extLst>
              <a:ext uri="{FF2B5EF4-FFF2-40B4-BE49-F238E27FC236}">
                <a16:creationId xmlns:a16="http://schemas.microsoft.com/office/drawing/2014/main" id="{4731849D-FBD8-1B9B-8035-F43542596F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99300" y="3680729"/>
            <a:ext cx="2259344" cy="1506229"/>
          </a:xfrm>
          <a:prstGeom prst="ellipse">
            <a:avLst/>
          </a:prstGeom>
          <a:noFill/>
          <a:extLst>
            <a:ext uri="{909E8E84-426E-40DD-AFC4-6F175D3DCCD1}">
              <a14:hiddenFill xmlns:a14="http://schemas.microsoft.com/office/drawing/2010/main">
                <a:solidFill>
                  <a:srgbClr val="FFFFFF"/>
                </a:solidFill>
              </a14:hiddenFill>
            </a:ext>
          </a:extLst>
        </p:spPr>
      </p:pic>
      <p:pic>
        <p:nvPicPr>
          <p:cNvPr id="8" name="Picture 2" descr="Lunar New Year 2024 What to Know on the Year of the Dragon">
            <a:extLst>
              <a:ext uri="{FF2B5EF4-FFF2-40B4-BE49-F238E27FC236}">
                <a16:creationId xmlns:a16="http://schemas.microsoft.com/office/drawing/2014/main" id="{1F486047-3ACC-79FF-0349-409763A45B4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96911" y="3274156"/>
            <a:ext cx="3252900" cy="1626450"/>
          </a:xfrm>
          <a:prstGeom prst="ellipse">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2D97009D-7CF1-50AF-78F4-839331C5D6D6}"/>
              </a:ext>
            </a:extLst>
          </p:cNvPr>
          <p:cNvPicPr>
            <a:picLocks noChangeAspect="1"/>
          </p:cNvPicPr>
          <p:nvPr/>
        </p:nvPicPr>
        <p:blipFill>
          <a:blip r:embed="rId8"/>
          <a:stretch>
            <a:fillRect/>
          </a:stretch>
        </p:blipFill>
        <p:spPr>
          <a:xfrm>
            <a:off x="2639267" y="583597"/>
            <a:ext cx="3513849" cy="3939400"/>
          </a:xfrm>
          <a:prstGeom prst="rect">
            <a:avLst/>
          </a:prstGeom>
        </p:spPr>
      </p:pic>
      <p:pic>
        <p:nvPicPr>
          <p:cNvPr id="12" name="Picture 11">
            <a:extLst>
              <a:ext uri="{FF2B5EF4-FFF2-40B4-BE49-F238E27FC236}">
                <a16:creationId xmlns:a16="http://schemas.microsoft.com/office/drawing/2014/main" id="{4F511D59-8634-D6AF-14D2-0D4736B89A6E}"/>
              </a:ext>
            </a:extLst>
          </p:cNvPr>
          <p:cNvPicPr>
            <a:picLocks noChangeAspect="1"/>
          </p:cNvPicPr>
          <p:nvPr/>
        </p:nvPicPr>
        <p:blipFill>
          <a:blip r:embed="rId8"/>
          <a:stretch>
            <a:fillRect/>
          </a:stretch>
        </p:blipFill>
        <p:spPr>
          <a:xfrm>
            <a:off x="6277262" y="-1010360"/>
            <a:ext cx="3513849" cy="3939400"/>
          </a:xfrm>
          <a:prstGeom prst="rect">
            <a:avLst/>
          </a:prstGeom>
        </p:spPr>
      </p:pic>
      <p:pic>
        <p:nvPicPr>
          <p:cNvPr id="13" name="Picture 12">
            <a:extLst>
              <a:ext uri="{FF2B5EF4-FFF2-40B4-BE49-F238E27FC236}">
                <a16:creationId xmlns:a16="http://schemas.microsoft.com/office/drawing/2014/main" id="{6CF00406-B814-7F48-4634-E4F587B4BEB1}"/>
              </a:ext>
            </a:extLst>
          </p:cNvPr>
          <p:cNvPicPr>
            <a:picLocks noChangeAspect="1"/>
          </p:cNvPicPr>
          <p:nvPr/>
        </p:nvPicPr>
        <p:blipFill>
          <a:blip r:embed="rId8"/>
          <a:stretch>
            <a:fillRect/>
          </a:stretch>
        </p:blipFill>
        <p:spPr>
          <a:xfrm>
            <a:off x="3395880" y="-792272"/>
            <a:ext cx="3513849" cy="3939400"/>
          </a:xfrm>
          <a:prstGeom prst="rect">
            <a:avLst/>
          </a:prstGeom>
        </p:spPr>
      </p:pic>
      <p:sp>
        <p:nvSpPr>
          <p:cNvPr id="2" name="AutoShape 2">
            <a:extLst>
              <a:ext uri="{FF2B5EF4-FFF2-40B4-BE49-F238E27FC236}">
                <a16:creationId xmlns:a16="http://schemas.microsoft.com/office/drawing/2014/main" id="{418B00CE-344A-4DED-9666-9968759697B5}"/>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a:extLst>
              <a:ext uri="{FF2B5EF4-FFF2-40B4-BE49-F238E27FC236}">
                <a16:creationId xmlns:a16="http://schemas.microsoft.com/office/drawing/2014/main" id="{493996B4-F01C-48D6-8A15-80A3D92D680B}"/>
              </a:ext>
            </a:extLst>
          </p:cNvPr>
          <p:cNvPicPr>
            <a:picLocks noChangeAspect="1"/>
          </p:cNvPicPr>
          <p:nvPr/>
        </p:nvPicPr>
        <p:blipFill>
          <a:blip r:embed="rId9"/>
          <a:stretch>
            <a:fillRect/>
          </a:stretch>
        </p:blipFill>
        <p:spPr>
          <a:xfrm>
            <a:off x="1237199" y="3999622"/>
            <a:ext cx="1046750" cy="10467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82"/>
        <p:cNvGrpSpPr/>
        <p:nvPr/>
      </p:nvGrpSpPr>
      <p:grpSpPr>
        <a:xfrm>
          <a:off x="0" y="0"/>
          <a:ext cx="0" cy="0"/>
          <a:chOff x="0" y="0"/>
          <a:chExt cx="0" cy="0"/>
        </a:xfrm>
      </p:grpSpPr>
      <p:sp>
        <p:nvSpPr>
          <p:cNvPr id="1684" name="Google Shape;1684;p3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tr-TR" dirty="0" err="1"/>
              <a:t>Which</a:t>
            </a:r>
            <a:r>
              <a:rPr lang="tr-TR" dirty="0"/>
              <a:t> festival is </a:t>
            </a:r>
            <a:r>
              <a:rPr lang="tr-TR" dirty="0" err="1"/>
              <a:t>this</a:t>
            </a:r>
            <a:r>
              <a:rPr lang="tr-TR" dirty="0"/>
              <a:t>?</a:t>
            </a:r>
            <a:endParaRPr dirty="0"/>
          </a:p>
        </p:txBody>
      </p:sp>
      <p:pic>
        <p:nvPicPr>
          <p:cNvPr id="1026" name="Picture 2" descr="Lunar New Year 2024 What to Know on the Year of the Dragon">
            <a:extLst>
              <a:ext uri="{FF2B5EF4-FFF2-40B4-BE49-F238E27FC236}">
                <a16:creationId xmlns:a16="http://schemas.microsoft.com/office/drawing/2014/main" id="{86E8AFE8-1140-D4D1-8596-A02CF1B79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657" y="1604914"/>
            <a:ext cx="3867343" cy="19336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op 10 things to know about Chinese New Year">
            <a:extLst>
              <a:ext uri="{FF2B5EF4-FFF2-40B4-BE49-F238E27FC236}">
                <a16:creationId xmlns:a16="http://schemas.microsoft.com/office/drawing/2014/main" id="{9FB57B0C-EFD1-7525-E737-099288F8A9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8028" y="1604775"/>
            <a:ext cx="2900716" cy="1933811"/>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684;p30">
            <a:extLst>
              <a:ext uri="{FF2B5EF4-FFF2-40B4-BE49-F238E27FC236}">
                <a16:creationId xmlns:a16="http://schemas.microsoft.com/office/drawing/2014/main" id="{049BE538-E3D2-E548-427B-69354B777C27}"/>
              </a:ext>
            </a:extLst>
          </p:cNvPr>
          <p:cNvSpPr txBox="1">
            <a:spLocks/>
          </p:cNvSpPr>
          <p:nvPr/>
        </p:nvSpPr>
        <p:spPr>
          <a:xfrm>
            <a:off x="951228" y="3703232"/>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800"/>
              <a:buFont typeface="Damion"/>
              <a:buNone/>
              <a:defRPr sz="3800" b="0" i="0" u="none" strike="noStrike" cap="none">
                <a:solidFill>
                  <a:schemeClr val="dk1"/>
                </a:solidFill>
                <a:latin typeface="Damion"/>
                <a:ea typeface="Damion"/>
                <a:cs typeface="Damion"/>
                <a:sym typeface="Damion"/>
              </a:defRPr>
            </a:lvl1pPr>
            <a:lvl2pPr marR="0" lvl="1"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2pPr>
            <a:lvl3pPr marR="0" lvl="2"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3pPr>
            <a:lvl4pPr marR="0" lvl="3"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4pPr>
            <a:lvl5pPr marR="0" lvl="4"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5pPr>
            <a:lvl6pPr marR="0" lvl="5"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6pPr>
            <a:lvl7pPr marR="0" lvl="6"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7pPr>
            <a:lvl8pPr marR="0" lvl="7"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8pPr>
            <a:lvl9pPr marR="0" lvl="8"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9pPr>
          </a:lstStyle>
          <a:p>
            <a:r>
              <a:rPr lang="tr-TR" dirty="0">
                <a:solidFill>
                  <a:srgbClr val="C00000"/>
                </a:solidFill>
                <a:latin typeface="Comic Sans MS" panose="030F0902030302020204" pitchFamily="66" charset="0"/>
              </a:rPr>
              <a:t>CHINEESE NEW YEAR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82"/>
        <p:cNvGrpSpPr/>
        <p:nvPr/>
      </p:nvGrpSpPr>
      <p:grpSpPr>
        <a:xfrm>
          <a:off x="0" y="0"/>
          <a:ext cx="0" cy="0"/>
          <a:chOff x="0" y="0"/>
          <a:chExt cx="0" cy="0"/>
        </a:xfrm>
      </p:grpSpPr>
      <p:pic>
        <p:nvPicPr>
          <p:cNvPr id="1026" name="Picture 2" descr="Lunar New Year 2024 What to Know on the Year of the Dragon">
            <a:extLst>
              <a:ext uri="{FF2B5EF4-FFF2-40B4-BE49-F238E27FC236}">
                <a16:creationId xmlns:a16="http://schemas.microsoft.com/office/drawing/2014/main" id="{86E8AFE8-1140-D4D1-8596-A02CF1B79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8493" y="2309107"/>
            <a:ext cx="3867343" cy="19336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op 10 things to know about Chinese New Year">
            <a:extLst>
              <a:ext uri="{FF2B5EF4-FFF2-40B4-BE49-F238E27FC236}">
                <a16:creationId xmlns:a16="http://schemas.microsoft.com/office/drawing/2014/main" id="{9FB57B0C-EFD1-7525-E737-099288F8A9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1710" y="364695"/>
            <a:ext cx="2080910" cy="13872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2E6D1A9-4CCD-DA72-F47B-10B62CA1A1C0}"/>
              </a:ext>
            </a:extLst>
          </p:cNvPr>
          <p:cNvSpPr txBox="1"/>
          <p:nvPr/>
        </p:nvSpPr>
        <p:spPr>
          <a:xfrm>
            <a:off x="609599" y="904443"/>
            <a:ext cx="3815256" cy="338554"/>
          </a:xfrm>
          <a:prstGeom prst="rect">
            <a:avLst/>
          </a:prstGeom>
          <a:noFill/>
        </p:spPr>
        <p:txBody>
          <a:bodyPr wrap="square" rtlCol="0">
            <a:spAutoFit/>
          </a:bodyPr>
          <a:lstStyle/>
          <a:p>
            <a:r>
              <a:rPr lang="en-TR" sz="1600" dirty="0">
                <a:latin typeface="Comic Sans MS" panose="030F0902030302020204" pitchFamily="66" charset="0"/>
              </a:rPr>
              <a:t>What do Chinese people celebrate?</a:t>
            </a:r>
          </a:p>
        </p:txBody>
      </p:sp>
      <p:sp>
        <p:nvSpPr>
          <p:cNvPr id="5" name="TextBox 4">
            <a:extLst>
              <a:ext uri="{FF2B5EF4-FFF2-40B4-BE49-F238E27FC236}">
                <a16:creationId xmlns:a16="http://schemas.microsoft.com/office/drawing/2014/main" id="{1794D1B4-C065-7A73-D45F-6200D7CFF3FF}"/>
              </a:ext>
            </a:extLst>
          </p:cNvPr>
          <p:cNvSpPr txBox="1"/>
          <p:nvPr/>
        </p:nvSpPr>
        <p:spPr>
          <a:xfrm>
            <a:off x="609599" y="1242997"/>
            <a:ext cx="3815256" cy="338554"/>
          </a:xfrm>
          <a:prstGeom prst="rect">
            <a:avLst/>
          </a:prstGeom>
          <a:noFill/>
        </p:spPr>
        <p:txBody>
          <a:bodyPr wrap="square" rtlCol="0">
            <a:spAutoFit/>
          </a:bodyPr>
          <a:lstStyle/>
          <a:p>
            <a:r>
              <a:rPr lang="en-TR" sz="1600" dirty="0">
                <a:latin typeface="Comic Sans MS" panose="030F0902030302020204" pitchFamily="66" charset="0"/>
              </a:rPr>
              <a:t>-They celebrate New year.</a:t>
            </a:r>
          </a:p>
        </p:txBody>
      </p:sp>
      <p:sp>
        <p:nvSpPr>
          <p:cNvPr id="6" name="TextBox 5">
            <a:extLst>
              <a:ext uri="{FF2B5EF4-FFF2-40B4-BE49-F238E27FC236}">
                <a16:creationId xmlns:a16="http://schemas.microsoft.com/office/drawing/2014/main" id="{72B797E2-278C-5390-E036-C4BC220EEC1F}"/>
              </a:ext>
            </a:extLst>
          </p:cNvPr>
          <p:cNvSpPr txBox="1"/>
          <p:nvPr/>
        </p:nvSpPr>
        <p:spPr>
          <a:xfrm>
            <a:off x="609599" y="1920105"/>
            <a:ext cx="3815256" cy="584775"/>
          </a:xfrm>
          <a:prstGeom prst="rect">
            <a:avLst/>
          </a:prstGeom>
          <a:noFill/>
        </p:spPr>
        <p:txBody>
          <a:bodyPr wrap="square" rtlCol="0">
            <a:spAutoFit/>
          </a:bodyPr>
          <a:lstStyle/>
          <a:p>
            <a:r>
              <a:rPr lang="en-TR" sz="1600" dirty="0">
                <a:latin typeface="Comic Sans MS" panose="030F0902030302020204" pitchFamily="66" charset="0"/>
              </a:rPr>
              <a:t>What do Chinese people do for Chinese New year?</a:t>
            </a:r>
          </a:p>
        </p:txBody>
      </p:sp>
      <p:sp>
        <p:nvSpPr>
          <p:cNvPr id="9" name="TextBox 8">
            <a:extLst>
              <a:ext uri="{FF2B5EF4-FFF2-40B4-BE49-F238E27FC236}">
                <a16:creationId xmlns:a16="http://schemas.microsoft.com/office/drawing/2014/main" id="{6DDBBACD-7B28-0EF5-FC87-6CE99AAB7FF6}"/>
              </a:ext>
            </a:extLst>
          </p:cNvPr>
          <p:cNvSpPr txBox="1"/>
          <p:nvPr/>
        </p:nvSpPr>
        <p:spPr>
          <a:xfrm>
            <a:off x="609599" y="2551046"/>
            <a:ext cx="3815256" cy="830997"/>
          </a:xfrm>
          <a:prstGeom prst="rect">
            <a:avLst/>
          </a:prstGeom>
          <a:noFill/>
        </p:spPr>
        <p:txBody>
          <a:bodyPr wrap="square" rtlCol="0">
            <a:spAutoFit/>
          </a:bodyPr>
          <a:lstStyle/>
          <a:p>
            <a:pPr marL="342900" indent="-342900">
              <a:buAutoNum type="arabicPeriod"/>
            </a:pPr>
            <a:r>
              <a:rPr lang="en-TR" sz="1600" dirty="0">
                <a:latin typeface="Comic Sans MS" panose="030F0902030302020204" pitchFamily="66" charset="0"/>
              </a:rPr>
              <a:t>They wear red dresses.</a:t>
            </a:r>
          </a:p>
          <a:p>
            <a:pPr marL="342900" indent="-342900">
              <a:buAutoNum type="arabicPeriod"/>
            </a:pPr>
            <a:r>
              <a:rPr lang="en-TR" sz="1600" dirty="0">
                <a:latin typeface="Comic Sans MS" panose="030F0902030302020204" pitchFamily="66" charset="0"/>
              </a:rPr>
              <a:t>They decorate streets with lanterns and firecrackers.</a:t>
            </a:r>
          </a:p>
        </p:txBody>
      </p:sp>
    </p:spTree>
    <p:extLst>
      <p:ext uri="{BB962C8B-B14F-4D97-AF65-F5344CB8AC3E}">
        <p14:creationId xmlns:p14="http://schemas.microsoft.com/office/powerpoint/2010/main" val="1458243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nveiling American Independence Day: Dive into its Rich History | by Sophia  | Medium">
            <a:extLst>
              <a:ext uri="{FF2B5EF4-FFF2-40B4-BE49-F238E27FC236}">
                <a16:creationId xmlns:a16="http://schemas.microsoft.com/office/drawing/2014/main" id="{366913D1-5210-EB6E-56D8-6CE913F8E5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00" y="1227101"/>
            <a:ext cx="3437888" cy="19338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Fourth of July: Why this Independence Day will be unlike any other - BBC  News">
            <a:extLst>
              <a:ext uri="{FF2B5EF4-FFF2-40B4-BE49-F238E27FC236}">
                <a16:creationId xmlns:a16="http://schemas.microsoft.com/office/drawing/2014/main" id="{7AC8F2DF-E215-AC8B-5B0A-3BAE4796F4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4407" y="1237129"/>
            <a:ext cx="3437888" cy="19338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Fourth of July: History, significance, mind-blowing facts related to US  Independence Day - World News | The Financial Express">
            <a:extLst>
              <a:ext uri="{FF2B5EF4-FFF2-40B4-BE49-F238E27FC236}">
                <a16:creationId xmlns:a16="http://schemas.microsoft.com/office/drawing/2014/main" id="{1E276AA7-AA7F-DE04-BB1A-675F862409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5558" y="3227775"/>
            <a:ext cx="3152884" cy="1765615"/>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684;p30">
            <a:extLst>
              <a:ext uri="{FF2B5EF4-FFF2-40B4-BE49-F238E27FC236}">
                <a16:creationId xmlns:a16="http://schemas.microsoft.com/office/drawing/2014/main" id="{249A1D43-4654-16A7-2A34-0EF3B805647B}"/>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tr-TR" dirty="0" err="1"/>
              <a:t>Which</a:t>
            </a:r>
            <a:r>
              <a:rPr lang="tr-TR" dirty="0"/>
              <a:t> festival is </a:t>
            </a:r>
            <a:r>
              <a:rPr lang="tr-TR" dirty="0" err="1"/>
              <a:t>this</a:t>
            </a:r>
            <a:r>
              <a:rPr lang="tr-TR" dirty="0"/>
              <a:t>?</a:t>
            </a:r>
            <a:endParaRPr dirty="0"/>
          </a:p>
        </p:txBody>
      </p:sp>
      <p:sp>
        <p:nvSpPr>
          <p:cNvPr id="7" name="Google Shape;1684;p30">
            <a:extLst>
              <a:ext uri="{FF2B5EF4-FFF2-40B4-BE49-F238E27FC236}">
                <a16:creationId xmlns:a16="http://schemas.microsoft.com/office/drawing/2014/main" id="{F8207686-AEDC-C867-8B81-F6FB71607F07}"/>
              </a:ext>
            </a:extLst>
          </p:cNvPr>
          <p:cNvSpPr txBox="1">
            <a:spLocks/>
          </p:cNvSpPr>
          <p:nvPr/>
        </p:nvSpPr>
        <p:spPr>
          <a:xfrm>
            <a:off x="1071261" y="2303255"/>
            <a:ext cx="7239774" cy="1087090"/>
          </a:xfrm>
          <a:prstGeom prst="flowChartPunchedTape">
            <a:avLst/>
          </a:prstGeom>
          <a:ln/>
        </p:spPr>
        <p:style>
          <a:lnRef idx="2">
            <a:schemeClr val="accent5"/>
          </a:lnRef>
          <a:fillRef idx="1">
            <a:schemeClr val="lt1"/>
          </a:fillRef>
          <a:effectRef idx="0">
            <a:schemeClr val="accent5"/>
          </a:effectRef>
          <a:fontRef idx="minor">
            <a:schemeClr val="dk1"/>
          </a:fontRef>
        </p:style>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800"/>
              <a:buFont typeface="Damion"/>
              <a:buNone/>
              <a:defRPr sz="3800" b="0" i="0" u="none" strike="noStrike" cap="none">
                <a:solidFill>
                  <a:schemeClr val="dk1"/>
                </a:solidFill>
                <a:latin typeface="Damion"/>
                <a:ea typeface="Damion"/>
                <a:cs typeface="Damion"/>
                <a:sym typeface="Damion"/>
              </a:defRPr>
            </a:lvl1pPr>
            <a:lvl2pPr marR="0" lvl="1"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2pPr>
            <a:lvl3pPr marR="0" lvl="2"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3pPr>
            <a:lvl4pPr marR="0" lvl="3"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4pPr>
            <a:lvl5pPr marR="0" lvl="4"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5pPr>
            <a:lvl6pPr marR="0" lvl="5"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6pPr>
            <a:lvl7pPr marR="0" lvl="6"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7pPr>
            <a:lvl8pPr marR="0" lvl="7"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8pPr>
            <a:lvl9pPr marR="0" lvl="8"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9pPr>
          </a:lstStyle>
          <a:p>
            <a:r>
              <a:rPr lang="tr-TR" dirty="0">
                <a:solidFill>
                  <a:schemeClr val="accent5">
                    <a:lumMod val="75000"/>
                  </a:schemeClr>
                </a:solidFill>
                <a:latin typeface="Comic Sans MS" panose="030F0902030302020204" pitchFamily="66" charset="0"/>
              </a:rPr>
              <a:t>INDEPENDENCE DAY</a:t>
            </a:r>
          </a:p>
        </p:txBody>
      </p:sp>
    </p:spTree>
    <p:extLst>
      <p:ext uri="{BB962C8B-B14F-4D97-AF65-F5344CB8AC3E}">
        <p14:creationId xmlns:p14="http://schemas.microsoft.com/office/powerpoint/2010/main" val="3399121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A78FD7B-D226-883F-94B3-4B2D7E6CD72D}"/>
              </a:ext>
            </a:extLst>
          </p:cNvPr>
          <p:cNvSpPr txBox="1"/>
          <p:nvPr/>
        </p:nvSpPr>
        <p:spPr>
          <a:xfrm>
            <a:off x="609599" y="904443"/>
            <a:ext cx="3815256" cy="338554"/>
          </a:xfrm>
          <a:prstGeom prst="rect">
            <a:avLst/>
          </a:prstGeom>
          <a:noFill/>
        </p:spPr>
        <p:txBody>
          <a:bodyPr wrap="square" rtlCol="0">
            <a:spAutoFit/>
          </a:bodyPr>
          <a:lstStyle/>
          <a:p>
            <a:r>
              <a:rPr lang="en-TR" sz="1600" dirty="0">
                <a:latin typeface="Comic Sans MS" panose="030F0902030302020204" pitchFamily="66" charset="0"/>
              </a:rPr>
              <a:t>Who celebrates Independence Day?</a:t>
            </a:r>
          </a:p>
        </p:txBody>
      </p:sp>
      <p:sp>
        <p:nvSpPr>
          <p:cNvPr id="16" name="TextBox 15">
            <a:extLst>
              <a:ext uri="{FF2B5EF4-FFF2-40B4-BE49-F238E27FC236}">
                <a16:creationId xmlns:a16="http://schemas.microsoft.com/office/drawing/2014/main" id="{A7516336-5BF9-77CF-B7C2-EB7897E3FCFA}"/>
              </a:ext>
            </a:extLst>
          </p:cNvPr>
          <p:cNvSpPr txBox="1"/>
          <p:nvPr/>
        </p:nvSpPr>
        <p:spPr>
          <a:xfrm>
            <a:off x="609599" y="1242997"/>
            <a:ext cx="4325008" cy="338554"/>
          </a:xfrm>
          <a:prstGeom prst="rect">
            <a:avLst/>
          </a:prstGeom>
          <a:noFill/>
        </p:spPr>
        <p:txBody>
          <a:bodyPr wrap="square" rtlCol="0">
            <a:spAutoFit/>
          </a:bodyPr>
          <a:lstStyle/>
          <a:p>
            <a:r>
              <a:rPr lang="en-TR" sz="1600" dirty="0">
                <a:latin typeface="Comic Sans MS" panose="030F0902030302020204" pitchFamily="66" charset="0"/>
              </a:rPr>
              <a:t>-American people celebrate Indepence Day.</a:t>
            </a:r>
          </a:p>
        </p:txBody>
      </p:sp>
      <p:sp>
        <p:nvSpPr>
          <p:cNvPr id="17" name="TextBox 16">
            <a:extLst>
              <a:ext uri="{FF2B5EF4-FFF2-40B4-BE49-F238E27FC236}">
                <a16:creationId xmlns:a16="http://schemas.microsoft.com/office/drawing/2014/main" id="{CA22E18F-CFA7-422D-90F2-DE3BA1DB2047}"/>
              </a:ext>
            </a:extLst>
          </p:cNvPr>
          <p:cNvSpPr txBox="1"/>
          <p:nvPr/>
        </p:nvSpPr>
        <p:spPr>
          <a:xfrm>
            <a:off x="609598" y="1920105"/>
            <a:ext cx="4635402" cy="584775"/>
          </a:xfrm>
          <a:prstGeom prst="rect">
            <a:avLst/>
          </a:prstGeom>
          <a:noFill/>
        </p:spPr>
        <p:txBody>
          <a:bodyPr wrap="square" rtlCol="0">
            <a:spAutoFit/>
          </a:bodyPr>
          <a:lstStyle/>
          <a:p>
            <a:r>
              <a:rPr lang="en-TR" sz="1600" dirty="0">
                <a:latin typeface="Comic Sans MS" panose="030F0902030302020204" pitchFamily="66" charset="0"/>
              </a:rPr>
              <a:t>How do American people celebrate Independence Day?</a:t>
            </a:r>
          </a:p>
        </p:txBody>
      </p:sp>
      <p:sp>
        <p:nvSpPr>
          <p:cNvPr id="18" name="TextBox 17">
            <a:extLst>
              <a:ext uri="{FF2B5EF4-FFF2-40B4-BE49-F238E27FC236}">
                <a16:creationId xmlns:a16="http://schemas.microsoft.com/office/drawing/2014/main" id="{8436E046-17EE-818F-BDB4-71BA449084E7}"/>
              </a:ext>
            </a:extLst>
          </p:cNvPr>
          <p:cNvSpPr txBox="1"/>
          <p:nvPr/>
        </p:nvSpPr>
        <p:spPr>
          <a:xfrm>
            <a:off x="609599" y="2551046"/>
            <a:ext cx="3815256" cy="1077218"/>
          </a:xfrm>
          <a:prstGeom prst="rect">
            <a:avLst/>
          </a:prstGeom>
          <a:noFill/>
        </p:spPr>
        <p:txBody>
          <a:bodyPr wrap="square" rtlCol="0">
            <a:spAutoFit/>
          </a:bodyPr>
          <a:lstStyle/>
          <a:p>
            <a:pPr marL="342900" indent="-342900">
              <a:buAutoNum type="arabicPeriod"/>
            </a:pPr>
            <a:r>
              <a:rPr lang="en-TR" sz="1600" dirty="0">
                <a:latin typeface="Comic Sans MS" panose="030F0902030302020204" pitchFamily="66" charset="0"/>
              </a:rPr>
              <a:t>They decorate the streets and houses with American flags.</a:t>
            </a:r>
          </a:p>
          <a:p>
            <a:pPr marL="342900" indent="-342900">
              <a:buAutoNum type="arabicPeriod"/>
            </a:pPr>
            <a:r>
              <a:rPr lang="en-TR" sz="1600" dirty="0">
                <a:latin typeface="Comic Sans MS" panose="030F0902030302020204" pitchFamily="66" charset="0"/>
              </a:rPr>
              <a:t>They watch fireworks.</a:t>
            </a:r>
          </a:p>
          <a:p>
            <a:pPr marL="342900" indent="-342900">
              <a:buAutoNum type="arabicPeriod"/>
            </a:pPr>
            <a:r>
              <a:rPr lang="en-TR" sz="1600" dirty="0">
                <a:latin typeface="Comic Sans MS" panose="030F0902030302020204" pitchFamily="66" charset="0"/>
              </a:rPr>
              <a:t>They go to the concerts.</a:t>
            </a:r>
          </a:p>
        </p:txBody>
      </p:sp>
      <p:pic>
        <p:nvPicPr>
          <p:cNvPr id="19" name="Picture 2" descr="The history behind Fourth of July traditions on US Independence Day">
            <a:extLst>
              <a:ext uri="{FF2B5EF4-FFF2-40B4-BE49-F238E27FC236}">
                <a16:creationId xmlns:a16="http://schemas.microsoft.com/office/drawing/2014/main" id="{B3963865-AA38-D971-C4B0-8A813D3814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8101" y="0"/>
            <a:ext cx="3113058" cy="192010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Amazon.com: 4th of July Decorations, Large Happy 4th of July Fence Banner,  American Patriotic Hanging Decor USA Home Yard Porch Banner for US  Independence Day Fourth of July Outdoor Party Decor Supplies :">
            <a:extLst>
              <a:ext uri="{FF2B5EF4-FFF2-40B4-BE49-F238E27FC236}">
                <a16:creationId xmlns:a16="http://schemas.microsoft.com/office/drawing/2014/main" id="{90548B6A-A2AD-A6D5-1B90-812281727E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4941"/>
          <a:stretch/>
        </p:blipFill>
        <p:spPr bwMode="auto">
          <a:xfrm>
            <a:off x="7073783" y="3803700"/>
            <a:ext cx="2070217" cy="134685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Are We Celebrating Our Independence on the Wrong Day?">
            <a:extLst>
              <a:ext uri="{FF2B5EF4-FFF2-40B4-BE49-F238E27FC236}">
                <a16:creationId xmlns:a16="http://schemas.microsoft.com/office/drawing/2014/main" id="{FDB5A195-7447-DBD9-8831-A406C21DCE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8379" y="1976736"/>
            <a:ext cx="3147258" cy="1770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935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82"/>
        <p:cNvGrpSpPr/>
        <p:nvPr/>
      </p:nvGrpSpPr>
      <p:grpSpPr>
        <a:xfrm>
          <a:off x="0" y="0"/>
          <a:ext cx="0" cy="0"/>
          <a:chOff x="0" y="0"/>
          <a:chExt cx="0" cy="0"/>
        </a:xfrm>
      </p:grpSpPr>
      <p:sp>
        <p:nvSpPr>
          <p:cNvPr id="1684" name="Google Shape;1684;p3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tr-TR" dirty="0" err="1"/>
              <a:t>Which</a:t>
            </a:r>
            <a:r>
              <a:rPr lang="tr-TR" dirty="0"/>
              <a:t> festival is </a:t>
            </a:r>
            <a:r>
              <a:rPr lang="tr-TR" dirty="0" err="1"/>
              <a:t>this</a:t>
            </a:r>
            <a:r>
              <a:rPr lang="tr-TR" dirty="0"/>
              <a:t>?</a:t>
            </a:r>
            <a:endParaRPr dirty="0"/>
          </a:p>
        </p:txBody>
      </p:sp>
      <p:sp>
        <p:nvSpPr>
          <p:cNvPr id="6" name="Google Shape;1684;p30">
            <a:extLst>
              <a:ext uri="{FF2B5EF4-FFF2-40B4-BE49-F238E27FC236}">
                <a16:creationId xmlns:a16="http://schemas.microsoft.com/office/drawing/2014/main" id="{049BE538-E3D2-E548-427B-69354B777C27}"/>
              </a:ext>
            </a:extLst>
          </p:cNvPr>
          <p:cNvSpPr txBox="1">
            <a:spLocks/>
          </p:cNvSpPr>
          <p:nvPr/>
        </p:nvSpPr>
        <p:spPr>
          <a:xfrm>
            <a:off x="951228" y="3942395"/>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800"/>
              <a:buFont typeface="Damion"/>
              <a:buNone/>
              <a:defRPr sz="3800" b="0" i="0" u="none" strike="noStrike" cap="none">
                <a:solidFill>
                  <a:schemeClr val="dk1"/>
                </a:solidFill>
                <a:latin typeface="Damion"/>
                <a:ea typeface="Damion"/>
                <a:cs typeface="Damion"/>
                <a:sym typeface="Damion"/>
              </a:defRPr>
            </a:lvl1pPr>
            <a:lvl2pPr marR="0" lvl="1"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2pPr>
            <a:lvl3pPr marR="0" lvl="2"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3pPr>
            <a:lvl4pPr marR="0" lvl="3"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4pPr>
            <a:lvl5pPr marR="0" lvl="4"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5pPr>
            <a:lvl6pPr marR="0" lvl="5"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6pPr>
            <a:lvl7pPr marR="0" lvl="6"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7pPr>
            <a:lvl8pPr marR="0" lvl="7"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8pPr>
            <a:lvl9pPr marR="0" lvl="8"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9pPr>
          </a:lstStyle>
          <a:p>
            <a:r>
              <a:rPr lang="tr-TR" sz="2800" dirty="0">
                <a:solidFill>
                  <a:srgbClr val="C00000"/>
                </a:solidFill>
                <a:latin typeface="Comic Sans MS" panose="030F0902030302020204" pitchFamily="66" charset="0"/>
              </a:rPr>
              <a:t>DIWALI FESTIVAL</a:t>
            </a:r>
          </a:p>
        </p:txBody>
      </p:sp>
      <p:pic>
        <p:nvPicPr>
          <p:cNvPr id="8194" name="Picture 2" descr="Video reveals how the annual celebration of Diwali ​is celebrated">
            <a:extLst>
              <a:ext uri="{FF2B5EF4-FFF2-40B4-BE49-F238E27FC236}">
                <a16:creationId xmlns:a16="http://schemas.microsoft.com/office/drawing/2014/main" id="{732A66DD-98C6-ABDD-6A27-1ACBF73F9B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9665" y="1470502"/>
            <a:ext cx="2905563" cy="192437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Events &amp; Festivals in India | A Ministry of Tourism Initiative">
            <a:extLst>
              <a:ext uri="{FF2B5EF4-FFF2-40B4-BE49-F238E27FC236}">
                <a16:creationId xmlns:a16="http://schemas.microsoft.com/office/drawing/2014/main" id="{BC2DACDE-BFF7-66CD-5013-62FF980DBA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228" y="1270249"/>
            <a:ext cx="34925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764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A0758-94AD-394E-9250-49AED8F9C85F}"/>
              </a:ext>
            </a:extLst>
          </p:cNvPr>
          <p:cNvSpPr>
            <a:spLocks noGrp="1"/>
          </p:cNvSpPr>
          <p:nvPr>
            <p:ph type="title"/>
          </p:nvPr>
        </p:nvSpPr>
        <p:spPr/>
        <p:txBody>
          <a:bodyPr/>
          <a:lstStyle/>
          <a:p>
            <a:r>
              <a:rPr lang="en-TR" dirty="0"/>
              <a:t>Diwali Festival</a:t>
            </a:r>
          </a:p>
        </p:txBody>
      </p:sp>
      <p:pic>
        <p:nvPicPr>
          <p:cNvPr id="3" name="Picture 8" descr="Diwali greeting card with cartoon indian kids. Cute carton indian girl  holding d , #spon, #… | Art drawings for kids, Happy diwali wallpapers,  Diwali greeting cards">
            <a:extLst>
              <a:ext uri="{FF2B5EF4-FFF2-40B4-BE49-F238E27FC236}">
                <a16:creationId xmlns:a16="http://schemas.microsoft.com/office/drawing/2014/main" id="{78A1630F-3B72-EEF1-F8AB-89DF8BF42A6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889" b="95889" l="10000" r="90000">
                        <a14:foregroundMark x1="31296" y1="94889" x2="31296" y2="94889"/>
                        <a14:foregroundMark x1="66296" y1="95556" x2="66296" y2="95556"/>
                        <a14:foregroundMark x1="23519" y1="94444" x2="23519" y2="94444"/>
                        <a14:foregroundMark x1="19815" y1="93444" x2="19815" y2="93444"/>
                        <a14:foregroundMark x1="25185" y1="95556" x2="25185" y2="95556"/>
                        <a14:foregroundMark x1="27593" y1="95556" x2="24074" y2="95889"/>
                        <a14:foregroundMark x1="49444" y1="9889" x2="49444" y2="9889"/>
                        <a14:foregroundMark x1="62593" y1="11333" x2="62593" y2="11333"/>
                        <a14:foregroundMark x1="75926" y1="93444" x2="75926" y2="93444"/>
                        <a14:foregroundMark x1="69815" y1="31222" x2="69815" y2="31222"/>
                        <a14:foregroundMark x1="70370" y1="31222" x2="70370" y2="31222"/>
                        <a14:foregroundMark x1="17963" y1="93444" x2="17963" y2="93444"/>
                        <a14:foregroundMark x1="18704" y1="93444" x2="27593" y2="93000"/>
                      </a14:backgroundRemoval>
                    </a14:imgEffect>
                  </a14:imgLayer>
                </a14:imgProps>
              </a:ext>
              <a:ext uri="{28A0092B-C50C-407E-A947-70E740481C1C}">
                <a14:useLocalDpi xmlns:a14="http://schemas.microsoft.com/office/drawing/2010/main" val="0"/>
              </a:ext>
            </a:extLst>
          </a:blip>
          <a:srcRect/>
          <a:stretch>
            <a:fillRect/>
          </a:stretch>
        </p:blipFill>
        <p:spPr bwMode="auto">
          <a:xfrm>
            <a:off x="569529" y="1205405"/>
            <a:ext cx="2362857" cy="39380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29EC133-6845-9865-A5AD-70EEF2FEFA61}"/>
              </a:ext>
            </a:extLst>
          </p:cNvPr>
          <p:cNvSpPr txBox="1"/>
          <p:nvPr/>
        </p:nvSpPr>
        <p:spPr>
          <a:xfrm>
            <a:off x="3074277" y="1800029"/>
            <a:ext cx="5349723" cy="830997"/>
          </a:xfrm>
          <a:prstGeom prst="rect">
            <a:avLst/>
          </a:prstGeom>
          <a:noFill/>
        </p:spPr>
        <p:txBody>
          <a:bodyPr wrap="square" rtlCol="0">
            <a:spAutoFit/>
          </a:bodyPr>
          <a:lstStyle/>
          <a:p>
            <a:r>
              <a:rPr lang="en-TR" sz="1600" dirty="0">
                <a:latin typeface="Comic Sans MS" panose="030F0902030302020204" pitchFamily="66" charset="0"/>
              </a:rPr>
              <a:t>We celebrate the light winning over darkness and good over bad. We light lamps, decorate abd give gifts. It’s a happy time.</a:t>
            </a:r>
          </a:p>
        </p:txBody>
      </p:sp>
      <p:pic>
        <p:nvPicPr>
          <p:cNvPr id="9218" name="Picture 2" descr="Free Happy Family Celebrating Diwali Festival Illustration - Free Download  Culture &amp; Religion Illustrations | IconScout">
            <a:extLst>
              <a:ext uri="{FF2B5EF4-FFF2-40B4-BE49-F238E27FC236}">
                <a16:creationId xmlns:a16="http://schemas.microsoft.com/office/drawing/2014/main" id="{673EB7E1-7AEB-0784-9E0D-3D9FAD38B2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4277" y="2571750"/>
            <a:ext cx="4153937" cy="2769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613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2"/>
        <p:cNvGrpSpPr/>
        <p:nvPr/>
      </p:nvGrpSpPr>
      <p:grpSpPr>
        <a:xfrm>
          <a:off x="0" y="0"/>
          <a:ext cx="0" cy="0"/>
          <a:chOff x="0" y="0"/>
          <a:chExt cx="0" cy="0"/>
        </a:xfrm>
      </p:grpSpPr>
      <p:sp>
        <p:nvSpPr>
          <p:cNvPr id="1684" name="Google Shape;1684;p3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tr-TR" dirty="0" err="1"/>
              <a:t>Which</a:t>
            </a:r>
            <a:r>
              <a:rPr lang="tr-TR" dirty="0"/>
              <a:t> festival is </a:t>
            </a:r>
            <a:r>
              <a:rPr lang="tr-TR" dirty="0" err="1"/>
              <a:t>this</a:t>
            </a:r>
            <a:r>
              <a:rPr lang="tr-TR" dirty="0"/>
              <a:t>?</a:t>
            </a:r>
            <a:endParaRPr dirty="0"/>
          </a:p>
        </p:txBody>
      </p:sp>
      <p:sp>
        <p:nvSpPr>
          <p:cNvPr id="6" name="Google Shape;1684;p30">
            <a:extLst>
              <a:ext uri="{FF2B5EF4-FFF2-40B4-BE49-F238E27FC236}">
                <a16:creationId xmlns:a16="http://schemas.microsoft.com/office/drawing/2014/main" id="{049BE538-E3D2-E548-427B-69354B777C27}"/>
              </a:ext>
            </a:extLst>
          </p:cNvPr>
          <p:cNvSpPr txBox="1">
            <a:spLocks/>
          </p:cNvSpPr>
          <p:nvPr/>
        </p:nvSpPr>
        <p:spPr>
          <a:xfrm>
            <a:off x="951228" y="3942395"/>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800"/>
              <a:buFont typeface="Damion"/>
              <a:buNone/>
              <a:defRPr sz="3800" b="0" i="0" u="none" strike="noStrike" cap="none">
                <a:solidFill>
                  <a:schemeClr val="dk1"/>
                </a:solidFill>
                <a:latin typeface="Damion"/>
                <a:ea typeface="Damion"/>
                <a:cs typeface="Damion"/>
                <a:sym typeface="Damion"/>
              </a:defRPr>
            </a:lvl1pPr>
            <a:lvl2pPr marR="0" lvl="1"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2pPr>
            <a:lvl3pPr marR="0" lvl="2"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3pPr>
            <a:lvl4pPr marR="0" lvl="3"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4pPr>
            <a:lvl5pPr marR="0" lvl="4"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5pPr>
            <a:lvl6pPr marR="0" lvl="5"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6pPr>
            <a:lvl7pPr marR="0" lvl="6"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7pPr>
            <a:lvl8pPr marR="0" lvl="7"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8pPr>
            <a:lvl9pPr marR="0" lvl="8"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9pPr>
          </a:lstStyle>
          <a:p>
            <a:r>
              <a:rPr lang="tr-TR" sz="2800" dirty="0">
                <a:solidFill>
                  <a:srgbClr val="C00000"/>
                </a:solidFill>
                <a:latin typeface="Comic Sans MS" panose="030F0902030302020204" pitchFamily="66" charset="0"/>
              </a:rPr>
              <a:t>HOLI FESTIVAL</a:t>
            </a:r>
          </a:p>
        </p:txBody>
      </p:sp>
      <p:pic>
        <p:nvPicPr>
          <p:cNvPr id="10242" name="Picture 2" descr="Holi - Vikipedi">
            <a:extLst>
              <a:ext uri="{FF2B5EF4-FFF2-40B4-BE49-F238E27FC236}">
                <a16:creationId xmlns:a16="http://schemas.microsoft.com/office/drawing/2014/main" id="{DBD61603-A9ED-558B-1CBA-5A05A14BF5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11" y="1635942"/>
            <a:ext cx="2816667" cy="187161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Group Of Indian Children Playing Holi In Rajasthan India Stock Photo -  Download Image Now - iStock">
            <a:extLst>
              <a:ext uri="{FF2B5EF4-FFF2-40B4-BE49-F238E27FC236}">
                <a16:creationId xmlns:a16="http://schemas.microsoft.com/office/drawing/2014/main" id="{2B0F174A-C091-431C-5F38-2B82D0EE9E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8288" y="1635942"/>
            <a:ext cx="2807424" cy="1871616"/>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Everything to Know About Holi, the Hindu Festival of Colors">
            <a:extLst>
              <a:ext uri="{FF2B5EF4-FFF2-40B4-BE49-F238E27FC236}">
                <a16:creationId xmlns:a16="http://schemas.microsoft.com/office/drawing/2014/main" id="{A2B8CDE2-84C4-6CDB-FDE8-064E4843F1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6422" y="1635942"/>
            <a:ext cx="2807426" cy="1871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8043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85"/>
        <p:cNvGrpSpPr/>
        <p:nvPr/>
      </p:nvGrpSpPr>
      <p:grpSpPr>
        <a:xfrm>
          <a:off x="0" y="0"/>
          <a:ext cx="0" cy="0"/>
          <a:chOff x="0" y="0"/>
          <a:chExt cx="0" cy="0"/>
        </a:xfrm>
      </p:grpSpPr>
      <p:pic>
        <p:nvPicPr>
          <p:cNvPr id="2586" name="Google Shape;2586;p37"/>
          <p:cNvPicPr preferRelativeResize="0">
            <a:picLocks noGrp="1"/>
          </p:cNvPicPr>
          <p:nvPr>
            <p:ph type="pic" idx="2"/>
          </p:nvPr>
        </p:nvPicPr>
        <p:blipFill rotWithShape="1">
          <a:blip r:embed="rId3">
            <a:alphaModFix/>
          </a:blip>
          <a:srcRect t="7798" b="7806"/>
          <a:stretch/>
        </p:blipFill>
        <p:spPr>
          <a:xfrm>
            <a:off x="0" y="0"/>
            <a:ext cx="9144003" cy="5143501"/>
          </a:xfrm>
          <a:prstGeom prst="rect">
            <a:avLst/>
          </a:prstGeom>
        </p:spPr>
      </p:pic>
      <p:sp>
        <p:nvSpPr>
          <p:cNvPr id="2587" name="Google Shape;2587;p37"/>
          <p:cNvSpPr txBox="1">
            <a:spLocks noGrp="1"/>
          </p:cNvSpPr>
          <p:nvPr>
            <p:ph type="title"/>
          </p:nvPr>
        </p:nvSpPr>
        <p:spPr>
          <a:xfrm>
            <a:off x="740550" y="3910025"/>
            <a:ext cx="7662900" cy="693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solidFill>
                  <a:schemeClr val="dk1"/>
                </a:solidFill>
                <a:latin typeface="Comic Sans MS" panose="030F0902030302020204" pitchFamily="66" charset="0"/>
              </a:rPr>
              <a:t>We celebrate spring, love and victory of good.</a:t>
            </a:r>
            <a:endParaRPr sz="2400" dirty="0">
              <a:solidFill>
                <a:schemeClr val="accent4"/>
              </a:solidFill>
              <a:latin typeface="Comic Sans MS" panose="030F0902030302020204" pitchFamily="66" charset="0"/>
            </a:endParaRPr>
          </a:p>
        </p:txBody>
      </p:sp>
      <p:grpSp>
        <p:nvGrpSpPr>
          <p:cNvPr id="2588" name="Google Shape;2588;p37"/>
          <p:cNvGrpSpPr/>
          <p:nvPr/>
        </p:nvGrpSpPr>
        <p:grpSpPr>
          <a:xfrm>
            <a:off x="-1009573" y="-2291310"/>
            <a:ext cx="11169084" cy="4310485"/>
            <a:chOff x="-1009573" y="-2291310"/>
            <a:chExt cx="11169084" cy="4310485"/>
          </a:xfrm>
        </p:grpSpPr>
        <p:sp>
          <p:nvSpPr>
            <p:cNvPr id="2589" name="Google Shape;2589;p37"/>
            <p:cNvSpPr/>
            <p:nvPr/>
          </p:nvSpPr>
          <p:spPr>
            <a:xfrm rot="8999998" flipH="1">
              <a:off x="-806475" y="-997162"/>
              <a:ext cx="3395422" cy="1722190"/>
            </a:xfrm>
            <a:custGeom>
              <a:avLst/>
              <a:gdLst/>
              <a:ahLst/>
              <a:cxnLst/>
              <a:rect l="l" t="t" r="r" b="b"/>
              <a:pathLst>
                <a:path w="9432" h="4784" extrusionOk="0">
                  <a:moveTo>
                    <a:pt x="9260" y="2401"/>
                  </a:moveTo>
                  <a:cubicBezTo>
                    <a:pt x="9441" y="2147"/>
                    <a:pt x="9470" y="1806"/>
                    <a:pt x="9389" y="1506"/>
                  </a:cubicBezTo>
                  <a:cubicBezTo>
                    <a:pt x="9308" y="1205"/>
                    <a:pt x="9126" y="939"/>
                    <a:pt x="8916" y="710"/>
                  </a:cubicBezTo>
                  <a:cubicBezTo>
                    <a:pt x="8543" y="303"/>
                    <a:pt x="8406" y="-28"/>
                    <a:pt x="7854" y="2"/>
                  </a:cubicBezTo>
                  <a:cubicBezTo>
                    <a:pt x="7303" y="32"/>
                    <a:pt x="6498" y="453"/>
                    <a:pt x="6583" y="998"/>
                  </a:cubicBezTo>
                  <a:cubicBezTo>
                    <a:pt x="6398" y="678"/>
                    <a:pt x="5897" y="575"/>
                    <a:pt x="5530" y="632"/>
                  </a:cubicBezTo>
                  <a:cubicBezTo>
                    <a:pt x="5164" y="689"/>
                    <a:pt x="4708" y="920"/>
                    <a:pt x="4630" y="1282"/>
                  </a:cubicBezTo>
                  <a:cubicBezTo>
                    <a:pt x="4318" y="1015"/>
                    <a:pt x="4151" y="978"/>
                    <a:pt x="3784" y="1168"/>
                  </a:cubicBezTo>
                  <a:cubicBezTo>
                    <a:pt x="3464" y="761"/>
                    <a:pt x="2835" y="484"/>
                    <a:pt x="2225" y="656"/>
                  </a:cubicBezTo>
                  <a:cubicBezTo>
                    <a:pt x="1826" y="769"/>
                    <a:pt x="1489" y="1159"/>
                    <a:pt x="1509" y="1525"/>
                  </a:cubicBezTo>
                  <a:cubicBezTo>
                    <a:pt x="1050" y="1155"/>
                    <a:pt x="978" y="1241"/>
                    <a:pt x="534" y="1459"/>
                  </a:cubicBezTo>
                  <a:cubicBezTo>
                    <a:pt x="90" y="1676"/>
                    <a:pt x="-120" y="2264"/>
                    <a:pt x="69" y="2720"/>
                  </a:cubicBezTo>
                  <a:cubicBezTo>
                    <a:pt x="259" y="3177"/>
                    <a:pt x="1141" y="4112"/>
                    <a:pt x="1622" y="3997"/>
                  </a:cubicBezTo>
                  <a:cubicBezTo>
                    <a:pt x="1814" y="3951"/>
                    <a:pt x="1909" y="3836"/>
                    <a:pt x="2106" y="3854"/>
                  </a:cubicBezTo>
                  <a:cubicBezTo>
                    <a:pt x="2284" y="3871"/>
                    <a:pt x="2194" y="3330"/>
                    <a:pt x="2342" y="3431"/>
                  </a:cubicBezTo>
                  <a:cubicBezTo>
                    <a:pt x="2863" y="3788"/>
                    <a:pt x="3437" y="4079"/>
                    <a:pt x="4052" y="4219"/>
                  </a:cubicBezTo>
                  <a:cubicBezTo>
                    <a:pt x="4668" y="4360"/>
                    <a:pt x="5328" y="4345"/>
                    <a:pt x="5915" y="4113"/>
                  </a:cubicBezTo>
                  <a:cubicBezTo>
                    <a:pt x="6146" y="4021"/>
                    <a:pt x="6406" y="3896"/>
                    <a:pt x="6630" y="4004"/>
                  </a:cubicBezTo>
                  <a:cubicBezTo>
                    <a:pt x="6812" y="4092"/>
                    <a:pt x="6894" y="4300"/>
                    <a:pt x="7020" y="4457"/>
                  </a:cubicBezTo>
                  <a:cubicBezTo>
                    <a:pt x="7219" y="4703"/>
                    <a:pt x="7559" y="4828"/>
                    <a:pt x="7870" y="4769"/>
                  </a:cubicBezTo>
                  <a:cubicBezTo>
                    <a:pt x="8182" y="4710"/>
                    <a:pt x="8452" y="4469"/>
                    <a:pt x="8546" y="4167"/>
                  </a:cubicBezTo>
                  <a:cubicBezTo>
                    <a:pt x="8626" y="3915"/>
                    <a:pt x="8587" y="3641"/>
                    <a:pt x="8630" y="3379"/>
                  </a:cubicBezTo>
                  <a:cubicBezTo>
                    <a:pt x="8673" y="3118"/>
                    <a:pt x="8850" y="2838"/>
                    <a:pt x="9115" y="2831"/>
                  </a:cubicBezTo>
                  <a:lnTo>
                    <a:pt x="9260" y="2401"/>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nvGrpSpPr>
            <p:cNvPr id="2590" name="Google Shape;2590;p37"/>
            <p:cNvGrpSpPr/>
            <p:nvPr/>
          </p:nvGrpSpPr>
          <p:grpSpPr>
            <a:xfrm>
              <a:off x="5919080" y="-2291310"/>
              <a:ext cx="4240432" cy="4310485"/>
              <a:chOff x="5919080" y="-2291310"/>
              <a:chExt cx="4240432" cy="4310485"/>
            </a:xfrm>
          </p:grpSpPr>
          <p:sp>
            <p:nvSpPr>
              <p:cNvPr id="2591" name="Google Shape;2591;p37"/>
              <p:cNvSpPr/>
              <p:nvPr/>
            </p:nvSpPr>
            <p:spPr>
              <a:xfrm rot="-7909159" flipH="1">
                <a:off x="6302168" y="-1426809"/>
                <a:ext cx="3474257" cy="2581483"/>
              </a:xfrm>
              <a:custGeom>
                <a:avLst/>
                <a:gdLst/>
                <a:ahLst/>
                <a:cxnLst/>
                <a:rect l="l" t="t" r="r" b="b"/>
                <a:pathLst>
                  <a:path w="9651" h="7171" extrusionOk="0">
                    <a:moveTo>
                      <a:pt x="7780" y="6035"/>
                    </a:moveTo>
                    <a:cubicBezTo>
                      <a:pt x="8077" y="5941"/>
                      <a:pt x="9194" y="5680"/>
                      <a:pt x="9486" y="5790"/>
                    </a:cubicBezTo>
                    <a:cubicBezTo>
                      <a:pt x="10105" y="6020"/>
                      <a:pt x="8781" y="4767"/>
                      <a:pt x="8753" y="4456"/>
                    </a:cubicBezTo>
                    <a:cubicBezTo>
                      <a:pt x="8702" y="3907"/>
                      <a:pt x="8599" y="3540"/>
                      <a:pt x="8200" y="3159"/>
                    </a:cubicBezTo>
                    <a:cubicBezTo>
                      <a:pt x="7657" y="2639"/>
                      <a:pt x="6778" y="2730"/>
                      <a:pt x="6481" y="3121"/>
                    </a:cubicBezTo>
                    <a:cubicBezTo>
                      <a:pt x="6507" y="2854"/>
                      <a:pt x="6348" y="2497"/>
                      <a:pt x="5949" y="2297"/>
                    </a:cubicBezTo>
                    <a:cubicBezTo>
                      <a:pt x="5588" y="2116"/>
                      <a:pt x="5116" y="2093"/>
                      <a:pt x="4961" y="2305"/>
                    </a:cubicBezTo>
                    <a:cubicBezTo>
                      <a:pt x="5037" y="1877"/>
                      <a:pt x="4727" y="1609"/>
                      <a:pt x="4320" y="1540"/>
                    </a:cubicBezTo>
                    <a:cubicBezTo>
                      <a:pt x="4312" y="1022"/>
                      <a:pt x="3905" y="539"/>
                      <a:pt x="3396" y="442"/>
                    </a:cubicBezTo>
                    <a:cubicBezTo>
                      <a:pt x="2888" y="345"/>
                      <a:pt x="2332" y="645"/>
                      <a:pt x="2133" y="1123"/>
                    </a:cubicBezTo>
                    <a:cubicBezTo>
                      <a:pt x="2243" y="641"/>
                      <a:pt x="1883" y="110"/>
                      <a:pt x="1398" y="16"/>
                    </a:cubicBezTo>
                    <a:cubicBezTo>
                      <a:pt x="912" y="-78"/>
                      <a:pt x="389" y="263"/>
                      <a:pt x="264" y="741"/>
                    </a:cubicBezTo>
                    <a:cubicBezTo>
                      <a:pt x="138" y="1219"/>
                      <a:pt x="-235" y="1689"/>
                      <a:pt x="218" y="1888"/>
                    </a:cubicBezTo>
                    <a:cubicBezTo>
                      <a:pt x="399" y="1967"/>
                      <a:pt x="122" y="2504"/>
                      <a:pt x="267" y="2637"/>
                    </a:cubicBezTo>
                    <a:cubicBezTo>
                      <a:pt x="400" y="2758"/>
                      <a:pt x="416" y="2771"/>
                      <a:pt x="472" y="2941"/>
                    </a:cubicBezTo>
                    <a:cubicBezTo>
                      <a:pt x="671" y="3540"/>
                      <a:pt x="-77" y="5251"/>
                      <a:pt x="329" y="5734"/>
                    </a:cubicBezTo>
                    <a:cubicBezTo>
                      <a:pt x="734" y="6218"/>
                      <a:pt x="3471" y="5210"/>
                      <a:pt x="4080" y="5380"/>
                    </a:cubicBezTo>
                    <a:cubicBezTo>
                      <a:pt x="4320" y="5446"/>
                      <a:pt x="4602" y="5503"/>
                      <a:pt x="4715" y="5725"/>
                    </a:cubicBezTo>
                    <a:cubicBezTo>
                      <a:pt x="4806" y="5904"/>
                      <a:pt x="4746" y="6119"/>
                      <a:pt x="4752" y="6321"/>
                    </a:cubicBezTo>
                    <a:cubicBezTo>
                      <a:pt x="4762" y="6637"/>
                      <a:pt x="4958" y="6941"/>
                      <a:pt x="5241" y="7082"/>
                    </a:cubicBezTo>
                    <a:cubicBezTo>
                      <a:pt x="5525" y="7223"/>
                      <a:pt x="5885" y="7194"/>
                      <a:pt x="6143" y="7011"/>
                    </a:cubicBezTo>
                    <a:cubicBezTo>
                      <a:pt x="6359" y="6857"/>
                      <a:pt x="6495" y="6616"/>
                      <a:pt x="6687" y="6434"/>
                    </a:cubicBezTo>
                    <a:cubicBezTo>
                      <a:pt x="6880" y="6252"/>
                      <a:pt x="7189" y="6135"/>
                      <a:pt x="7404" y="6290"/>
                    </a:cubicBezTo>
                    <a:lnTo>
                      <a:pt x="7780" y="6035"/>
                    </a:ln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nvGrpSpPr>
              <p:cNvPr id="2592" name="Google Shape;2592;p37"/>
              <p:cNvGrpSpPr/>
              <p:nvPr/>
            </p:nvGrpSpPr>
            <p:grpSpPr>
              <a:xfrm rot="-8339923" flipH="1">
                <a:off x="8386418" y="-190424"/>
                <a:ext cx="1063686" cy="1063686"/>
                <a:chOff x="8393053" y="3370909"/>
                <a:chExt cx="1131601" cy="1131601"/>
              </a:xfrm>
            </p:grpSpPr>
            <p:sp>
              <p:nvSpPr>
                <p:cNvPr id="2593" name="Google Shape;2593;p37"/>
                <p:cNvSpPr/>
                <p:nvPr/>
              </p:nvSpPr>
              <p:spPr>
                <a:xfrm rot="-8100000">
                  <a:off x="8492164" y="3603236"/>
                  <a:ext cx="933378" cy="666948"/>
                </a:xfrm>
                <a:custGeom>
                  <a:avLst/>
                  <a:gdLst/>
                  <a:ahLst/>
                  <a:cxnLst/>
                  <a:rect l="l" t="t" r="r" b="b"/>
                  <a:pathLst>
                    <a:path w="2144" h="1532" extrusionOk="0">
                      <a:moveTo>
                        <a:pt x="0" y="3"/>
                      </a:moveTo>
                      <a:cubicBezTo>
                        <a:pt x="0" y="3"/>
                        <a:pt x="1559" y="-75"/>
                        <a:pt x="1993" y="509"/>
                      </a:cubicBezTo>
                      <a:cubicBezTo>
                        <a:pt x="2536" y="1238"/>
                        <a:pt x="1460" y="1866"/>
                        <a:pt x="1166" y="1333"/>
                      </a:cubicBezTo>
                      <a:cubicBezTo>
                        <a:pt x="872" y="800"/>
                        <a:pt x="840" y="403"/>
                        <a:pt x="0" y="3"/>
                      </a:cubicBezTo>
                      <a:close/>
                    </a:path>
                  </a:pathLst>
                </a:custGeom>
                <a:solidFill>
                  <a:schemeClr val="l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94" name="Google Shape;2594;p37"/>
                <p:cNvSpPr/>
                <p:nvPr/>
              </p:nvSpPr>
              <p:spPr>
                <a:xfrm rot="-8100000">
                  <a:off x="8571431" y="3637769"/>
                  <a:ext cx="651711" cy="539392"/>
                </a:xfrm>
                <a:custGeom>
                  <a:avLst/>
                  <a:gdLst/>
                  <a:ahLst/>
                  <a:cxnLst/>
                  <a:rect l="l" t="t" r="r" b="b"/>
                  <a:pathLst>
                    <a:path w="1497" h="1239" extrusionOk="0">
                      <a:moveTo>
                        <a:pt x="1439" y="963"/>
                      </a:moveTo>
                      <a:cubicBezTo>
                        <a:pt x="1599" y="703"/>
                        <a:pt x="1397" y="484"/>
                        <a:pt x="1186" y="337"/>
                      </a:cubicBezTo>
                      <a:lnTo>
                        <a:pt x="1186" y="337"/>
                      </a:lnTo>
                      <a:cubicBezTo>
                        <a:pt x="1158" y="317"/>
                        <a:pt x="1128" y="299"/>
                        <a:pt x="1098" y="282"/>
                      </a:cubicBezTo>
                      <a:cubicBezTo>
                        <a:pt x="983" y="215"/>
                        <a:pt x="859" y="164"/>
                        <a:pt x="730" y="129"/>
                      </a:cubicBezTo>
                      <a:cubicBezTo>
                        <a:pt x="600" y="92"/>
                        <a:pt x="471" y="50"/>
                        <a:pt x="339" y="26"/>
                      </a:cubicBezTo>
                      <a:lnTo>
                        <a:pt x="339" y="26"/>
                      </a:lnTo>
                      <a:cubicBezTo>
                        <a:pt x="273" y="11"/>
                        <a:pt x="206" y="4"/>
                        <a:pt x="138" y="3"/>
                      </a:cubicBezTo>
                      <a:cubicBezTo>
                        <a:pt x="90" y="4"/>
                        <a:pt x="39" y="-12"/>
                        <a:pt x="0" y="18"/>
                      </a:cubicBezTo>
                      <a:cubicBezTo>
                        <a:pt x="48" y="103"/>
                        <a:pt x="210" y="173"/>
                        <a:pt x="285" y="250"/>
                      </a:cubicBezTo>
                      <a:lnTo>
                        <a:pt x="285" y="250"/>
                      </a:lnTo>
                      <a:cubicBezTo>
                        <a:pt x="359" y="327"/>
                        <a:pt x="425" y="414"/>
                        <a:pt x="479" y="507"/>
                      </a:cubicBezTo>
                      <a:cubicBezTo>
                        <a:pt x="488" y="523"/>
                        <a:pt x="496" y="539"/>
                        <a:pt x="505" y="555"/>
                      </a:cubicBezTo>
                      <a:cubicBezTo>
                        <a:pt x="560" y="659"/>
                        <a:pt x="618" y="761"/>
                        <a:pt x="669" y="867"/>
                      </a:cubicBezTo>
                      <a:cubicBezTo>
                        <a:pt x="710" y="951"/>
                        <a:pt x="742" y="1045"/>
                        <a:pt x="801" y="1118"/>
                      </a:cubicBezTo>
                      <a:cubicBezTo>
                        <a:pt x="1010" y="1369"/>
                        <a:pt x="1299" y="1186"/>
                        <a:pt x="1436" y="963"/>
                      </a:cubicBezTo>
                      <a:lnTo>
                        <a:pt x="1439" y="963"/>
                      </a:lnTo>
                      <a:moveTo>
                        <a:pt x="676" y="761"/>
                      </a:moveTo>
                      <a:cubicBezTo>
                        <a:pt x="525" y="463"/>
                        <a:pt x="371" y="212"/>
                        <a:pt x="89" y="37"/>
                      </a:cubicBezTo>
                      <a:cubicBezTo>
                        <a:pt x="262" y="42"/>
                        <a:pt x="424" y="93"/>
                        <a:pt x="589" y="139"/>
                      </a:cubicBezTo>
                      <a:cubicBezTo>
                        <a:pt x="755" y="186"/>
                        <a:pt x="918" y="231"/>
                        <a:pt x="1071" y="320"/>
                      </a:cubicBezTo>
                      <a:lnTo>
                        <a:pt x="1071" y="320"/>
                      </a:lnTo>
                      <a:cubicBezTo>
                        <a:pt x="1079" y="324"/>
                        <a:pt x="1086" y="328"/>
                        <a:pt x="1093" y="333"/>
                      </a:cubicBezTo>
                      <a:cubicBezTo>
                        <a:pt x="1205" y="397"/>
                        <a:pt x="1303" y="482"/>
                        <a:pt x="1383" y="583"/>
                      </a:cubicBezTo>
                      <a:cubicBezTo>
                        <a:pt x="1477" y="708"/>
                        <a:pt x="1457" y="835"/>
                        <a:pt x="1379" y="962"/>
                      </a:cubicBezTo>
                      <a:cubicBezTo>
                        <a:pt x="1305" y="1082"/>
                        <a:pt x="1177" y="1190"/>
                        <a:pt x="1030" y="1192"/>
                      </a:cubicBezTo>
                      <a:cubicBezTo>
                        <a:pt x="825" y="1193"/>
                        <a:pt x="749" y="906"/>
                        <a:pt x="675" y="760"/>
                      </a:cubicBezTo>
                      <a:lnTo>
                        <a:pt x="676" y="761"/>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95" name="Google Shape;2595;p37"/>
                <p:cNvSpPr/>
                <p:nvPr/>
              </p:nvSpPr>
              <p:spPr>
                <a:xfrm rot="-8100000">
                  <a:off x="8739405" y="3702542"/>
                  <a:ext cx="206789" cy="244228"/>
                </a:xfrm>
                <a:custGeom>
                  <a:avLst/>
                  <a:gdLst/>
                  <a:ahLst/>
                  <a:cxnLst/>
                  <a:rect l="l" t="t" r="r" b="b"/>
                  <a:pathLst>
                    <a:path w="475" h="561" extrusionOk="0">
                      <a:moveTo>
                        <a:pt x="360" y="561"/>
                      </a:moveTo>
                      <a:cubicBezTo>
                        <a:pt x="479" y="565"/>
                        <a:pt x="490" y="434"/>
                        <a:pt x="461" y="349"/>
                      </a:cubicBezTo>
                      <a:cubicBezTo>
                        <a:pt x="411" y="202"/>
                        <a:pt x="148" y="24"/>
                        <a:pt x="2" y="0"/>
                      </a:cubicBezTo>
                      <a:cubicBezTo>
                        <a:pt x="-16" y="98"/>
                        <a:pt x="92" y="244"/>
                        <a:pt x="126" y="337"/>
                      </a:cubicBezTo>
                      <a:cubicBezTo>
                        <a:pt x="168" y="447"/>
                        <a:pt x="228" y="555"/>
                        <a:pt x="360" y="560"/>
                      </a:cubicBezTo>
                      <a:lnTo>
                        <a:pt x="360" y="561"/>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96" name="Google Shape;2596;p37"/>
                <p:cNvSpPr/>
                <p:nvPr/>
              </p:nvSpPr>
              <p:spPr>
                <a:xfrm rot="-8100000">
                  <a:off x="8836188" y="4066776"/>
                  <a:ext cx="23073" cy="23073"/>
                </a:xfrm>
                <a:custGeom>
                  <a:avLst/>
                  <a:gdLst/>
                  <a:ahLst/>
                  <a:cxnLst/>
                  <a:rect l="l" t="t" r="r" b="b"/>
                  <a:pathLst>
                    <a:path w="53" h="53" extrusionOk="0">
                      <a:moveTo>
                        <a:pt x="40" y="49"/>
                      </a:moveTo>
                      <a:lnTo>
                        <a:pt x="44" y="47"/>
                      </a:lnTo>
                      <a:lnTo>
                        <a:pt x="44" y="47"/>
                      </a:lnTo>
                      <a:cubicBezTo>
                        <a:pt x="47" y="46"/>
                        <a:pt x="50" y="43"/>
                        <a:pt x="51" y="40"/>
                      </a:cubicBezTo>
                      <a:cubicBezTo>
                        <a:pt x="53" y="37"/>
                        <a:pt x="53" y="34"/>
                        <a:pt x="53" y="31"/>
                      </a:cubicBezTo>
                      <a:lnTo>
                        <a:pt x="53" y="30"/>
                      </a:lnTo>
                      <a:lnTo>
                        <a:pt x="53" y="26"/>
                      </a:lnTo>
                      <a:lnTo>
                        <a:pt x="53" y="26"/>
                      </a:lnTo>
                      <a:cubicBezTo>
                        <a:pt x="53" y="21"/>
                        <a:pt x="52" y="17"/>
                        <a:pt x="50" y="14"/>
                      </a:cubicBezTo>
                      <a:cubicBezTo>
                        <a:pt x="47" y="10"/>
                        <a:pt x="44" y="6"/>
                        <a:pt x="40" y="4"/>
                      </a:cubicBezTo>
                      <a:cubicBezTo>
                        <a:pt x="36" y="2"/>
                        <a:pt x="32" y="0"/>
                        <a:pt x="27" y="0"/>
                      </a:cubicBezTo>
                      <a:cubicBezTo>
                        <a:pt x="23" y="0"/>
                        <a:pt x="18" y="2"/>
                        <a:pt x="14" y="4"/>
                      </a:cubicBezTo>
                      <a:cubicBezTo>
                        <a:pt x="10" y="6"/>
                        <a:pt x="6" y="10"/>
                        <a:pt x="4" y="14"/>
                      </a:cubicBezTo>
                      <a:cubicBezTo>
                        <a:pt x="2" y="18"/>
                        <a:pt x="0" y="23"/>
                        <a:pt x="0" y="27"/>
                      </a:cubicBezTo>
                      <a:cubicBezTo>
                        <a:pt x="0" y="32"/>
                        <a:pt x="2" y="36"/>
                        <a:pt x="4" y="40"/>
                      </a:cubicBezTo>
                      <a:cubicBezTo>
                        <a:pt x="6" y="44"/>
                        <a:pt x="10" y="48"/>
                        <a:pt x="14" y="50"/>
                      </a:cubicBezTo>
                      <a:cubicBezTo>
                        <a:pt x="18" y="53"/>
                        <a:pt x="23" y="53"/>
                        <a:pt x="27" y="53"/>
                      </a:cubicBezTo>
                      <a:cubicBezTo>
                        <a:pt x="32" y="53"/>
                        <a:pt x="36" y="52"/>
                        <a:pt x="40" y="50"/>
                      </a:cubicBezTo>
                      <a:cubicBezTo>
                        <a:pt x="40" y="50"/>
                        <a:pt x="40" y="49"/>
                        <a:pt x="41" y="49"/>
                      </a:cubicBezTo>
                      <a:lnTo>
                        <a:pt x="40" y="4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97" name="Google Shape;2597;p37"/>
                <p:cNvSpPr/>
                <p:nvPr/>
              </p:nvSpPr>
              <p:spPr>
                <a:xfrm rot="-8100000">
                  <a:off x="8777651" y="3990910"/>
                  <a:ext cx="26556" cy="26121"/>
                </a:xfrm>
                <a:custGeom>
                  <a:avLst/>
                  <a:gdLst/>
                  <a:ahLst/>
                  <a:cxnLst/>
                  <a:rect l="l" t="t" r="r" b="b"/>
                  <a:pathLst>
                    <a:path w="61" h="60" extrusionOk="0">
                      <a:moveTo>
                        <a:pt x="59" y="45"/>
                      </a:moveTo>
                      <a:lnTo>
                        <a:pt x="59" y="45"/>
                      </a:lnTo>
                      <a:cubicBezTo>
                        <a:pt x="61" y="41"/>
                        <a:pt x="61" y="37"/>
                        <a:pt x="61" y="32"/>
                      </a:cubicBezTo>
                      <a:cubicBezTo>
                        <a:pt x="61" y="27"/>
                        <a:pt x="60" y="21"/>
                        <a:pt x="57" y="16"/>
                      </a:cubicBezTo>
                      <a:cubicBezTo>
                        <a:pt x="54" y="11"/>
                        <a:pt x="50" y="8"/>
                        <a:pt x="45" y="5"/>
                      </a:cubicBezTo>
                      <a:cubicBezTo>
                        <a:pt x="41" y="3"/>
                        <a:pt x="35" y="0"/>
                        <a:pt x="29" y="0"/>
                      </a:cubicBezTo>
                      <a:cubicBezTo>
                        <a:pt x="24" y="0"/>
                        <a:pt x="18" y="2"/>
                        <a:pt x="13" y="5"/>
                      </a:cubicBezTo>
                      <a:cubicBezTo>
                        <a:pt x="9" y="7"/>
                        <a:pt x="5" y="11"/>
                        <a:pt x="3" y="15"/>
                      </a:cubicBezTo>
                      <a:lnTo>
                        <a:pt x="3" y="15"/>
                      </a:lnTo>
                      <a:cubicBezTo>
                        <a:pt x="1" y="19"/>
                        <a:pt x="0" y="23"/>
                        <a:pt x="0" y="28"/>
                      </a:cubicBezTo>
                      <a:cubicBezTo>
                        <a:pt x="0" y="33"/>
                        <a:pt x="1" y="39"/>
                        <a:pt x="4" y="44"/>
                      </a:cubicBezTo>
                      <a:cubicBezTo>
                        <a:pt x="7" y="49"/>
                        <a:pt x="11" y="53"/>
                        <a:pt x="16" y="55"/>
                      </a:cubicBezTo>
                      <a:cubicBezTo>
                        <a:pt x="21" y="58"/>
                        <a:pt x="26" y="60"/>
                        <a:pt x="32" y="60"/>
                      </a:cubicBezTo>
                      <a:cubicBezTo>
                        <a:pt x="38" y="60"/>
                        <a:pt x="43" y="58"/>
                        <a:pt x="48" y="55"/>
                      </a:cubicBezTo>
                      <a:cubicBezTo>
                        <a:pt x="52" y="53"/>
                        <a:pt x="56" y="49"/>
                        <a:pt x="59" y="4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98" name="Google Shape;2598;p37"/>
                <p:cNvSpPr/>
                <p:nvPr/>
              </p:nvSpPr>
              <p:spPr>
                <a:xfrm rot="-8100000">
                  <a:off x="8745493" y="3868376"/>
                  <a:ext cx="24379" cy="23073"/>
                </a:xfrm>
                <a:custGeom>
                  <a:avLst/>
                  <a:gdLst/>
                  <a:ahLst/>
                  <a:cxnLst/>
                  <a:rect l="l" t="t" r="r" b="b"/>
                  <a:pathLst>
                    <a:path w="56" h="53" extrusionOk="0">
                      <a:moveTo>
                        <a:pt x="54" y="41"/>
                      </a:moveTo>
                      <a:lnTo>
                        <a:pt x="54" y="41"/>
                      </a:lnTo>
                      <a:cubicBezTo>
                        <a:pt x="56" y="38"/>
                        <a:pt x="56" y="34"/>
                        <a:pt x="56" y="31"/>
                      </a:cubicBezTo>
                      <a:cubicBezTo>
                        <a:pt x="56" y="26"/>
                        <a:pt x="55" y="21"/>
                        <a:pt x="52" y="16"/>
                      </a:cubicBezTo>
                      <a:cubicBezTo>
                        <a:pt x="49" y="12"/>
                        <a:pt x="46" y="7"/>
                        <a:pt x="41" y="4"/>
                      </a:cubicBezTo>
                      <a:cubicBezTo>
                        <a:pt x="37" y="2"/>
                        <a:pt x="31" y="0"/>
                        <a:pt x="25" y="0"/>
                      </a:cubicBezTo>
                      <a:cubicBezTo>
                        <a:pt x="20" y="0"/>
                        <a:pt x="15" y="2"/>
                        <a:pt x="10" y="4"/>
                      </a:cubicBezTo>
                      <a:cubicBezTo>
                        <a:pt x="7" y="6"/>
                        <a:pt x="4" y="9"/>
                        <a:pt x="2" y="12"/>
                      </a:cubicBezTo>
                      <a:lnTo>
                        <a:pt x="2" y="12"/>
                      </a:lnTo>
                      <a:cubicBezTo>
                        <a:pt x="0" y="15"/>
                        <a:pt x="0" y="18"/>
                        <a:pt x="0" y="22"/>
                      </a:cubicBezTo>
                      <a:cubicBezTo>
                        <a:pt x="0" y="27"/>
                        <a:pt x="1" y="33"/>
                        <a:pt x="4" y="37"/>
                      </a:cubicBezTo>
                      <a:cubicBezTo>
                        <a:pt x="7" y="42"/>
                        <a:pt x="10" y="47"/>
                        <a:pt x="15" y="49"/>
                      </a:cubicBezTo>
                      <a:cubicBezTo>
                        <a:pt x="20" y="52"/>
                        <a:pt x="25" y="53"/>
                        <a:pt x="30" y="53"/>
                      </a:cubicBezTo>
                      <a:cubicBezTo>
                        <a:pt x="36" y="53"/>
                        <a:pt x="41" y="52"/>
                        <a:pt x="46" y="49"/>
                      </a:cubicBezTo>
                      <a:cubicBezTo>
                        <a:pt x="49" y="48"/>
                        <a:pt x="52" y="44"/>
                        <a:pt x="54"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599" name="Google Shape;2599;p37"/>
                <p:cNvSpPr/>
                <p:nvPr/>
              </p:nvSpPr>
              <p:spPr>
                <a:xfrm rot="-8100000">
                  <a:off x="8725855" y="3774820"/>
                  <a:ext cx="23944" cy="23944"/>
                </a:xfrm>
                <a:custGeom>
                  <a:avLst/>
                  <a:gdLst/>
                  <a:ahLst/>
                  <a:cxnLst/>
                  <a:rect l="l" t="t" r="r" b="b"/>
                  <a:pathLst>
                    <a:path w="55" h="55" extrusionOk="0">
                      <a:moveTo>
                        <a:pt x="52" y="41"/>
                      </a:moveTo>
                      <a:lnTo>
                        <a:pt x="52" y="41"/>
                      </a:lnTo>
                      <a:cubicBezTo>
                        <a:pt x="54" y="37"/>
                        <a:pt x="55" y="32"/>
                        <a:pt x="55" y="27"/>
                      </a:cubicBezTo>
                      <a:cubicBezTo>
                        <a:pt x="55" y="22"/>
                        <a:pt x="54" y="19"/>
                        <a:pt x="51" y="14"/>
                      </a:cubicBezTo>
                      <a:cubicBezTo>
                        <a:pt x="49" y="10"/>
                        <a:pt x="45" y="6"/>
                        <a:pt x="41" y="3"/>
                      </a:cubicBezTo>
                      <a:cubicBezTo>
                        <a:pt x="37" y="1"/>
                        <a:pt x="32" y="0"/>
                        <a:pt x="27" y="0"/>
                      </a:cubicBezTo>
                      <a:cubicBezTo>
                        <a:pt x="23" y="0"/>
                        <a:pt x="19" y="1"/>
                        <a:pt x="14" y="3"/>
                      </a:cubicBezTo>
                      <a:cubicBezTo>
                        <a:pt x="10" y="6"/>
                        <a:pt x="6" y="9"/>
                        <a:pt x="4" y="14"/>
                      </a:cubicBezTo>
                      <a:cubicBezTo>
                        <a:pt x="3" y="14"/>
                        <a:pt x="3" y="14"/>
                        <a:pt x="3" y="14"/>
                      </a:cubicBezTo>
                      <a:lnTo>
                        <a:pt x="3" y="14"/>
                      </a:lnTo>
                      <a:cubicBezTo>
                        <a:pt x="1" y="18"/>
                        <a:pt x="0" y="23"/>
                        <a:pt x="0" y="27"/>
                      </a:cubicBezTo>
                      <a:cubicBezTo>
                        <a:pt x="0" y="32"/>
                        <a:pt x="2" y="37"/>
                        <a:pt x="4" y="41"/>
                      </a:cubicBezTo>
                      <a:cubicBezTo>
                        <a:pt x="7" y="45"/>
                        <a:pt x="10" y="49"/>
                        <a:pt x="14" y="51"/>
                      </a:cubicBezTo>
                      <a:cubicBezTo>
                        <a:pt x="19" y="54"/>
                        <a:pt x="23" y="55"/>
                        <a:pt x="27" y="55"/>
                      </a:cubicBezTo>
                      <a:cubicBezTo>
                        <a:pt x="32" y="55"/>
                        <a:pt x="37" y="54"/>
                        <a:pt x="41" y="51"/>
                      </a:cubicBezTo>
                      <a:cubicBezTo>
                        <a:pt x="45" y="49"/>
                        <a:pt x="49" y="45"/>
                        <a:pt x="51" y="41"/>
                      </a:cubicBezTo>
                      <a:lnTo>
                        <a:pt x="52" y="41"/>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00" name="Google Shape;2600;p37"/>
                <p:cNvSpPr/>
                <p:nvPr/>
              </p:nvSpPr>
              <p:spPr>
                <a:xfrm rot="-8100000">
                  <a:off x="8752663" y="3686843"/>
                  <a:ext cx="24815" cy="23509"/>
                </a:xfrm>
                <a:custGeom>
                  <a:avLst/>
                  <a:gdLst/>
                  <a:ahLst/>
                  <a:cxnLst/>
                  <a:rect l="l" t="t" r="r" b="b"/>
                  <a:pathLst>
                    <a:path w="57" h="54" extrusionOk="0">
                      <a:moveTo>
                        <a:pt x="55" y="41"/>
                      </a:moveTo>
                      <a:lnTo>
                        <a:pt x="55" y="41"/>
                      </a:lnTo>
                      <a:cubicBezTo>
                        <a:pt x="56" y="38"/>
                        <a:pt x="57" y="34"/>
                        <a:pt x="57" y="31"/>
                      </a:cubicBezTo>
                      <a:cubicBezTo>
                        <a:pt x="57" y="25"/>
                        <a:pt x="56" y="21"/>
                        <a:pt x="53" y="16"/>
                      </a:cubicBezTo>
                      <a:cubicBezTo>
                        <a:pt x="50" y="12"/>
                        <a:pt x="47" y="7"/>
                        <a:pt x="42" y="4"/>
                      </a:cubicBezTo>
                      <a:cubicBezTo>
                        <a:pt x="37" y="2"/>
                        <a:pt x="33" y="0"/>
                        <a:pt x="27" y="0"/>
                      </a:cubicBezTo>
                      <a:cubicBezTo>
                        <a:pt x="22" y="0"/>
                        <a:pt x="16" y="2"/>
                        <a:pt x="12" y="4"/>
                      </a:cubicBezTo>
                      <a:cubicBezTo>
                        <a:pt x="8" y="6"/>
                        <a:pt x="5" y="9"/>
                        <a:pt x="2" y="13"/>
                      </a:cubicBezTo>
                      <a:lnTo>
                        <a:pt x="2" y="13"/>
                      </a:lnTo>
                      <a:cubicBezTo>
                        <a:pt x="1" y="16"/>
                        <a:pt x="0" y="20"/>
                        <a:pt x="0" y="23"/>
                      </a:cubicBezTo>
                      <a:cubicBezTo>
                        <a:pt x="0" y="29"/>
                        <a:pt x="2" y="35"/>
                        <a:pt x="4" y="39"/>
                      </a:cubicBezTo>
                      <a:cubicBezTo>
                        <a:pt x="7" y="44"/>
                        <a:pt x="12" y="48"/>
                        <a:pt x="16" y="50"/>
                      </a:cubicBezTo>
                      <a:cubicBezTo>
                        <a:pt x="21" y="53"/>
                        <a:pt x="26" y="54"/>
                        <a:pt x="31" y="54"/>
                      </a:cubicBezTo>
                      <a:cubicBezTo>
                        <a:pt x="37" y="54"/>
                        <a:pt x="41" y="52"/>
                        <a:pt x="46" y="50"/>
                      </a:cubicBezTo>
                      <a:cubicBezTo>
                        <a:pt x="50" y="48"/>
                        <a:pt x="53" y="45"/>
                        <a:pt x="55"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01" name="Google Shape;2601;p37"/>
                <p:cNvSpPr/>
                <p:nvPr/>
              </p:nvSpPr>
              <p:spPr>
                <a:xfrm rot="-8100000">
                  <a:off x="8844244" y="3636729"/>
                  <a:ext cx="24815" cy="23073"/>
                </a:xfrm>
                <a:custGeom>
                  <a:avLst/>
                  <a:gdLst/>
                  <a:ahLst/>
                  <a:cxnLst/>
                  <a:rect l="l" t="t" r="r" b="b"/>
                  <a:pathLst>
                    <a:path w="57" h="53" extrusionOk="0">
                      <a:moveTo>
                        <a:pt x="55" y="41"/>
                      </a:moveTo>
                      <a:lnTo>
                        <a:pt x="55" y="41"/>
                      </a:lnTo>
                      <a:cubicBezTo>
                        <a:pt x="57" y="38"/>
                        <a:pt x="57" y="34"/>
                        <a:pt x="57" y="30"/>
                      </a:cubicBezTo>
                      <a:cubicBezTo>
                        <a:pt x="57" y="25"/>
                        <a:pt x="56" y="20"/>
                        <a:pt x="53" y="15"/>
                      </a:cubicBezTo>
                      <a:cubicBezTo>
                        <a:pt x="50" y="11"/>
                        <a:pt x="47" y="7"/>
                        <a:pt x="42" y="4"/>
                      </a:cubicBezTo>
                      <a:cubicBezTo>
                        <a:pt x="37" y="1"/>
                        <a:pt x="33" y="0"/>
                        <a:pt x="27" y="0"/>
                      </a:cubicBezTo>
                      <a:cubicBezTo>
                        <a:pt x="22" y="0"/>
                        <a:pt x="16" y="2"/>
                        <a:pt x="12" y="4"/>
                      </a:cubicBezTo>
                      <a:cubicBezTo>
                        <a:pt x="8" y="7"/>
                        <a:pt x="5" y="9"/>
                        <a:pt x="2" y="12"/>
                      </a:cubicBezTo>
                      <a:lnTo>
                        <a:pt x="2" y="12"/>
                      </a:lnTo>
                      <a:cubicBezTo>
                        <a:pt x="1" y="16"/>
                        <a:pt x="0" y="19"/>
                        <a:pt x="0" y="23"/>
                      </a:cubicBezTo>
                      <a:cubicBezTo>
                        <a:pt x="0" y="28"/>
                        <a:pt x="2" y="34"/>
                        <a:pt x="4" y="38"/>
                      </a:cubicBezTo>
                      <a:cubicBezTo>
                        <a:pt x="7" y="43"/>
                        <a:pt x="12" y="47"/>
                        <a:pt x="16" y="49"/>
                      </a:cubicBezTo>
                      <a:cubicBezTo>
                        <a:pt x="21" y="52"/>
                        <a:pt x="26" y="53"/>
                        <a:pt x="31" y="53"/>
                      </a:cubicBezTo>
                      <a:cubicBezTo>
                        <a:pt x="36" y="53"/>
                        <a:pt x="41" y="52"/>
                        <a:pt x="46" y="49"/>
                      </a:cubicBezTo>
                      <a:cubicBezTo>
                        <a:pt x="50" y="47"/>
                        <a:pt x="53" y="44"/>
                        <a:pt x="55"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02" name="Google Shape;2602;p37"/>
                <p:cNvSpPr/>
                <p:nvPr/>
              </p:nvSpPr>
              <p:spPr>
                <a:xfrm rot="-8100000">
                  <a:off x="8918809" y="3673324"/>
                  <a:ext cx="29603" cy="24379"/>
                </a:xfrm>
                <a:custGeom>
                  <a:avLst/>
                  <a:gdLst/>
                  <a:ahLst/>
                  <a:cxnLst/>
                  <a:rect l="l" t="t" r="r" b="b"/>
                  <a:pathLst>
                    <a:path w="68" h="56" extrusionOk="0">
                      <a:moveTo>
                        <a:pt x="16" y="51"/>
                      </a:moveTo>
                      <a:lnTo>
                        <a:pt x="16" y="51"/>
                      </a:lnTo>
                      <a:cubicBezTo>
                        <a:pt x="24" y="54"/>
                        <a:pt x="33" y="55"/>
                        <a:pt x="41" y="56"/>
                      </a:cubicBezTo>
                      <a:lnTo>
                        <a:pt x="41" y="56"/>
                      </a:lnTo>
                      <a:lnTo>
                        <a:pt x="41" y="56"/>
                      </a:lnTo>
                      <a:cubicBezTo>
                        <a:pt x="46" y="56"/>
                        <a:pt x="50" y="56"/>
                        <a:pt x="54" y="53"/>
                      </a:cubicBezTo>
                      <a:cubicBezTo>
                        <a:pt x="58" y="51"/>
                        <a:pt x="62" y="47"/>
                        <a:pt x="64" y="43"/>
                      </a:cubicBezTo>
                      <a:cubicBezTo>
                        <a:pt x="66" y="39"/>
                        <a:pt x="68" y="35"/>
                        <a:pt x="68" y="30"/>
                      </a:cubicBezTo>
                      <a:cubicBezTo>
                        <a:pt x="68" y="26"/>
                        <a:pt x="66" y="21"/>
                        <a:pt x="64" y="17"/>
                      </a:cubicBezTo>
                      <a:cubicBezTo>
                        <a:pt x="63" y="14"/>
                        <a:pt x="61" y="12"/>
                        <a:pt x="59" y="10"/>
                      </a:cubicBezTo>
                      <a:lnTo>
                        <a:pt x="59" y="10"/>
                      </a:lnTo>
                      <a:cubicBezTo>
                        <a:pt x="57" y="8"/>
                        <a:pt x="54" y="6"/>
                        <a:pt x="51" y="4"/>
                      </a:cubicBezTo>
                      <a:cubicBezTo>
                        <a:pt x="46" y="1"/>
                        <a:pt x="41" y="0"/>
                        <a:pt x="34" y="0"/>
                      </a:cubicBezTo>
                      <a:cubicBezTo>
                        <a:pt x="28" y="0"/>
                        <a:pt x="21" y="1"/>
                        <a:pt x="16" y="4"/>
                      </a:cubicBezTo>
                      <a:cubicBezTo>
                        <a:pt x="12" y="7"/>
                        <a:pt x="9" y="9"/>
                        <a:pt x="6" y="13"/>
                      </a:cubicBezTo>
                      <a:lnTo>
                        <a:pt x="6" y="13"/>
                      </a:lnTo>
                      <a:cubicBezTo>
                        <a:pt x="5" y="14"/>
                        <a:pt x="4" y="15"/>
                        <a:pt x="3" y="17"/>
                      </a:cubicBezTo>
                      <a:cubicBezTo>
                        <a:pt x="1" y="20"/>
                        <a:pt x="0" y="25"/>
                        <a:pt x="0" y="29"/>
                      </a:cubicBezTo>
                      <a:cubicBezTo>
                        <a:pt x="0" y="33"/>
                        <a:pt x="1" y="37"/>
                        <a:pt x="3" y="40"/>
                      </a:cubicBezTo>
                      <a:cubicBezTo>
                        <a:pt x="5" y="44"/>
                        <a:pt x="8" y="47"/>
                        <a:pt x="11" y="49"/>
                      </a:cubicBezTo>
                      <a:cubicBezTo>
                        <a:pt x="13" y="50"/>
                        <a:pt x="15" y="51"/>
                        <a:pt x="17" y="51"/>
                      </a:cubicBezTo>
                      <a:lnTo>
                        <a:pt x="16" y="51"/>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03" name="Google Shape;2603;p37"/>
                <p:cNvSpPr/>
                <p:nvPr/>
              </p:nvSpPr>
              <p:spPr>
                <a:xfrm rot="-8100000">
                  <a:off x="8958218" y="3770150"/>
                  <a:ext cx="22203" cy="22203"/>
                </a:xfrm>
                <a:custGeom>
                  <a:avLst/>
                  <a:gdLst/>
                  <a:ahLst/>
                  <a:cxnLst/>
                  <a:rect l="l" t="t" r="r" b="b"/>
                  <a:pathLst>
                    <a:path w="51" h="51" extrusionOk="0">
                      <a:moveTo>
                        <a:pt x="18" y="50"/>
                      </a:moveTo>
                      <a:lnTo>
                        <a:pt x="18" y="50"/>
                      </a:lnTo>
                      <a:cubicBezTo>
                        <a:pt x="20" y="50"/>
                        <a:pt x="22" y="51"/>
                        <a:pt x="25" y="51"/>
                      </a:cubicBezTo>
                      <a:cubicBezTo>
                        <a:pt x="29" y="51"/>
                        <a:pt x="34" y="49"/>
                        <a:pt x="38" y="47"/>
                      </a:cubicBezTo>
                      <a:cubicBezTo>
                        <a:pt x="42" y="45"/>
                        <a:pt x="45" y="41"/>
                        <a:pt x="47" y="37"/>
                      </a:cubicBezTo>
                      <a:cubicBezTo>
                        <a:pt x="50" y="33"/>
                        <a:pt x="51" y="29"/>
                        <a:pt x="51" y="24"/>
                      </a:cubicBezTo>
                      <a:cubicBezTo>
                        <a:pt x="51" y="20"/>
                        <a:pt x="50" y="15"/>
                        <a:pt x="47" y="11"/>
                      </a:cubicBezTo>
                      <a:cubicBezTo>
                        <a:pt x="46" y="9"/>
                        <a:pt x="44" y="6"/>
                        <a:pt x="42" y="5"/>
                      </a:cubicBezTo>
                      <a:lnTo>
                        <a:pt x="39" y="3"/>
                      </a:lnTo>
                      <a:lnTo>
                        <a:pt x="39" y="3"/>
                      </a:lnTo>
                      <a:cubicBezTo>
                        <a:pt x="35" y="1"/>
                        <a:pt x="31" y="0"/>
                        <a:pt x="26" y="0"/>
                      </a:cubicBezTo>
                      <a:cubicBezTo>
                        <a:pt x="22" y="0"/>
                        <a:pt x="17" y="1"/>
                        <a:pt x="13" y="3"/>
                      </a:cubicBezTo>
                      <a:cubicBezTo>
                        <a:pt x="11" y="4"/>
                        <a:pt x="9" y="6"/>
                        <a:pt x="8" y="7"/>
                      </a:cubicBezTo>
                      <a:lnTo>
                        <a:pt x="8" y="7"/>
                      </a:lnTo>
                      <a:cubicBezTo>
                        <a:pt x="6" y="9"/>
                        <a:pt x="5" y="10"/>
                        <a:pt x="4" y="12"/>
                      </a:cubicBezTo>
                      <a:cubicBezTo>
                        <a:pt x="3" y="15"/>
                        <a:pt x="2" y="17"/>
                        <a:pt x="1" y="19"/>
                      </a:cubicBezTo>
                      <a:lnTo>
                        <a:pt x="1" y="19"/>
                      </a:lnTo>
                      <a:cubicBezTo>
                        <a:pt x="1" y="21"/>
                        <a:pt x="0" y="23"/>
                        <a:pt x="0" y="25"/>
                      </a:cubicBezTo>
                      <a:cubicBezTo>
                        <a:pt x="0" y="30"/>
                        <a:pt x="2" y="34"/>
                        <a:pt x="4" y="38"/>
                      </a:cubicBezTo>
                      <a:cubicBezTo>
                        <a:pt x="6" y="42"/>
                        <a:pt x="10" y="46"/>
                        <a:pt x="14" y="48"/>
                      </a:cubicBezTo>
                      <a:lnTo>
                        <a:pt x="14" y="48"/>
                      </a:lnTo>
                      <a:lnTo>
                        <a:pt x="18" y="5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04" name="Google Shape;2604;p37"/>
                <p:cNvSpPr/>
                <p:nvPr/>
              </p:nvSpPr>
              <p:spPr>
                <a:xfrm rot="-8100000">
                  <a:off x="8906623" y="3877631"/>
                  <a:ext cx="28733" cy="31345"/>
                </a:xfrm>
                <a:custGeom>
                  <a:avLst/>
                  <a:gdLst/>
                  <a:ahLst/>
                  <a:cxnLst/>
                  <a:rect l="l" t="t" r="r" b="b"/>
                  <a:pathLst>
                    <a:path w="66" h="72" extrusionOk="0">
                      <a:moveTo>
                        <a:pt x="42" y="71"/>
                      </a:moveTo>
                      <a:lnTo>
                        <a:pt x="42" y="71"/>
                      </a:lnTo>
                      <a:cubicBezTo>
                        <a:pt x="45" y="70"/>
                        <a:pt x="47" y="69"/>
                        <a:pt x="49" y="68"/>
                      </a:cubicBezTo>
                      <a:cubicBezTo>
                        <a:pt x="54" y="65"/>
                        <a:pt x="59" y="62"/>
                        <a:pt x="62" y="56"/>
                      </a:cubicBezTo>
                      <a:cubicBezTo>
                        <a:pt x="65" y="51"/>
                        <a:pt x="66" y="45"/>
                        <a:pt x="66" y="39"/>
                      </a:cubicBezTo>
                      <a:cubicBezTo>
                        <a:pt x="66" y="33"/>
                        <a:pt x="65" y="27"/>
                        <a:pt x="62" y="22"/>
                      </a:cubicBezTo>
                      <a:cubicBezTo>
                        <a:pt x="60" y="19"/>
                        <a:pt x="58" y="17"/>
                        <a:pt x="56" y="15"/>
                      </a:cubicBezTo>
                      <a:lnTo>
                        <a:pt x="48" y="8"/>
                      </a:lnTo>
                      <a:lnTo>
                        <a:pt x="48" y="8"/>
                      </a:lnTo>
                      <a:cubicBezTo>
                        <a:pt x="46" y="6"/>
                        <a:pt x="44" y="5"/>
                        <a:pt x="42" y="4"/>
                      </a:cubicBezTo>
                      <a:cubicBezTo>
                        <a:pt x="38" y="2"/>
                        <a:pt x="34" y="0"/>
                        <a:pt x="29" y="0"/>
                      </a:cubicBezTo>
                      <a:cubicBezTo>
                        <a:pt x="25" y="0"/>
                        <a:pt x="20" y="2"/>
                        <a:pt x="16" y="4"/>
                      </a:cubicBezTo>
                      <a:cubicBezTo>
                        <a:pt x="12" y="6"/>
                        <a:pt x="9" y="10"/>
                        <a:pt x="6" y="14"/>
                      </a:cubicBezTo>
                      <a:cubicBezTo>
                        <a:pt x="5" y="16"/>
                        <a:pt x="4" y="19"/>
                        <a:pt x="3" y="21"/>
                      </a:cubicBezTo>
                      <a:lnTo>
                        <a:pt x="0" y="31"/>
                      </a:lnTo>
                      <a:lnTo>
                        <a:pt x="0" y="31"/>
                      </a:lnTo>
                      <a:cubicBezTo>
                        <a:pt x="0" y="34"/>
                        <a:pt x="0" y="36"/>
                        <a:pt x="0" y="39"/>
                      </a:cubicBezTo>
                      <a:cubicBezTo>
                        <a:pt x="0" y="44"/>
                        <a:pt x="1" y="50"/>
                        <a:pt x="4" y="55"/>
                      </a:cubicBezTo>
                      <a:cubicBezTo>
                        <a:pt x="7" y="60"/>
                        <a:pt x="11" y="65"/>
                        <a:pt x="16" y="68"/>
                      </a:cubicBezTo>
                      <a:cubicBezTo>
                        <a:pt x="22" y="71"/>
                        <a:pt x="27" y="72"/>
                        <a:pt x="33" y="72"/>
                      </a:cubicBezTo>
                      <a:cubicBezTo>
                        <a:pt x="36" y="72"/>
                        <a:pt x="39" y="72"/>
                        <a:pt x="42" y="7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05" name="Google Shape;2605;p37"/>
                <p:cNvSpPr/>
                <p:nvPr/>
              </p:nvSpPr>
              <p:spPr>
                <a:xfrm rot="-8100000">
                  <a:off x="8883302" y="3968825"/>
                  <a:ext cx="26121" cy="28733"/>
                </a:xfrm>
                <a:custGeom>
                  <a:avLst/>
                  <a:gdLst/>
                  <a:ahLst/>
                  <a:cxnLst/>
                  <a:rect l="l" t="t" r="r" b="b"/>
                  <a:pathLst>
                    <a:path w="60" h="66" extrusionOk="0">
                      <a:moveTo>
                        <a:pt x="57" y="47"/>
                      </a:moveTo>
                      <a:lnTo>
                        <a:pt x="59" y="37"/>
                      </a:lnTo>
                      <a:lnTo>
                        <a:pt x="59" y="37"/>
                      </a:lnTo>
                      <a:cubicBezTo>
                        <a:pt x="60" y="35"/>
                        <a:pt x="60" y="33"/>
                        <a:pt x="60" y="30"/>
                      </a:cubicBezTo>
                      <a:cubicBezTo>
                        <a:pt x="60" y="25"/>
                        <a:pt x="59" y="20"/>
                        <a:pt x="56" y="15"/>
                      </a:cubicBezTo>
                      <a:cubicBezTo>
                        <a:pt x="53" y="11"/>
                        <a:pt x="50" y="7"/>
                        <a:pt x="45" y="4"/>
                      </a:cubicBezTo>
                      <a:cubicBezTo>
                        <a:pt x="40" y="2"/>
                        <a:pt x="35" y="0"/>
                        <a:pt x="30" y="0"/>
                      </a:cubicBezTo>
                      <a:cubicBezTo>
                        <a:pt x="25" y="0"/>
                        <a:pt x="20" y="2"/>
                        <a:pt x="15" y="4"/>
                      </a:cubicBezTo>
                      <a:cubicBezTo>
                        <a:pt x="11" y="7"/>
                        <a:pt x="7" y="11"/>
                        <a:pt x="4" y="15"/>
                      </a:cubicBezTo>
                      <a:cubicBezTo>
                        <a:pt x="2" y="20"/>
                        <a:pt x="0" y="25"/>
                        <a:pt x="0" y="30"/>
                      </a:cubicBezTo>
                      <a:cubicBezTo>
                        <a:pt x="0" y="36"/>
                        <a:pt x="1" y="41"/>
                        <a:pt x="4" y="46"/>
                      </a:cubicBezTo>
                      <a:cubicBezTo>
                        <a:pt x="5" y="48"/>
                        <a:pt x="7" y="50"/>
                        <a:pt x="9" y="52"/>
                      </a:cubicBezTo>
                      <a:lnTo>
                        <a:pt x="16" y="59"/>
                      </a:lnTo>
                      <a:lnTo>
                        <a:pt x="16" y="59"/>
                      </a:lnTo>
                      <a:cubicBezTo>
                        <a:pt x="18" y="61"/>
                        <a:pt x="19" y="62"/>
                        <a:pt x="21" y="63"/>
                      </a:cubicBezTo>
                      <a:cubicBezTo>
                        <a:pt x="25" y="65"/>
                        <a:pt x="29" y="66"/>
                        <a:pt x="33" y="66"/>
                      </a:cubicBezTo>
                      <a:cubicBezTo>
                        <a:pt x="37" y="66"/>
                        <a:pt x="42" y="65"/>
                        <a:pt x="45" y="63"/>
                      </a:cubicBezTo>
                      <a:cubicBezTo>
                        <a:pt x="49" y="61"/>
                        <a:pt x="52" y="58"/>
                        <a:pt x="54" y="54"/>
                      </a:cubicBezTo>
                      <a:cubicBezTo>
                        <a:pt x="55" y="52"/>
                        <a:pt x="56" y="50"/>
                        <a:pt x="57" y="48"/>
                      </a:cubicBezTo>
                      <a:lnTo>
                        <a:pt x="57" y="4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06" name="Google Shape;2606;p37"/>
                <p:cNvSpPr/>
                <p:nvPr/>
              </p:nvSpPr>
              <p:spPr>
                <a:xfrm rot="-8100000">
                  <a:off x="8794449" y="3753538"/>
                  <a:ext cx="95776" cy="124073"/>
                </a:xfrm>
                <a:custGeom>
                  <a:avLst/>
                  <a:gdLst/>
                  <a:ahLst/>
                  <a:cxnLst/>
                  <a:rect l="l" t="t" r="r" b="b"/>
                  <a:pathLst>
                    <a:path w="220" h="285" extrusionOk="0">
                      <a:moveTo>
                        <a:pt x="191" y="283"/>
                      </a:moveTo>
                      <a:cubicBezTo>
                        <a:pt x="239" y="275"/>
                        <a:pt x="215" y="213"/>
                        <a:pt x="203" y="186"/>
                      </a:cubicBezTo>
                      <a:lnTo>
                        <a:pt x="203" y="186"/>
                      </a:lnTo>
                      <a:cubicBezTo>
                        <a:pt x="201" y="182"/>
                        <a:pt x="199" y="179"/>
                        <a:pt x="196" y="174"/>
                      </a:cubicBezTo>
                      <a:cubicBezTo>
                        <a:pt x="175" y="137"/>
                        <a:pt x="146" y="105"/>
                        <a:pt x="111" y="80"/>
                      </a:cubicBezTo>
                      <a:lnTo>
                        <a:pt x="111" y="80"/>
                      </a:lnTo>
                      <a:cubicBezTo>
                        <a:pt x="86" y="53"/>
                        <a:pt x="59" y="28"/>
                        <a:pt x="31" y="4"/>
                      </a:cubicBezTo>
                      <a:cubicBezTo>
                        <a:pt x="19" y="-7"/>
                        <a:pt x="-6" y="4"/>
                        <a:pt x="1" y="22"/>
                      </a:cubicBezTo>
                      <a:lnTo>
                        <a:pt x="1" y="22"/>
                      </a:lnTo>
                      <a:cubicBezTo>
                        <a:pt x="23" y="81"/>
                        <a:pt x="49" y="139"/>
                        <a:pt x="79" y="195"/>
                      </a:cubicBezTo>
                      <a:cubicBezTo>
                        <a:pt x="100" y="232"/>
                        <a:pt x="141" y="293"/>
                        <a:pt x="192" y="284"/>
                      </a:cubicBezTo>
                      <a:lnTo>
                        <a:pt x="191" y="283"/>
                      </a:lnTo>
                      <a:close/>
                    </a:path>
                  </a:pathLst>
                </a:custGeom>
                <a:solidFill>
                  <a:schemeClr val="l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2607" name="Google Shape;2607;p37"/>
              <p:cNvGrpSpPr/>
              <p:nvPr/>
            </p:nvGrpSpPr>
            <p:grpSpPr>
              <a:xfrm rot="8565437" flipH="1">
                <a:off x="8700629" y="560288"/>
                <a:ext cx="286634" cy="286634"/>
                <a:chOff x="8474936" y="4233771"/>
                <a:chExt cx="386949" cy="386949"/>
              </a:xfrm>
            </p:grpSpPr>
            <p:sp>
              <p:nvSpPr>
                <p:cNvPr id="2608" name="Google Shape;2608;p37"/>
                <p:cNvSpPr/>
                <p:nvPr/>
              </p:nvSpPr>
              <p:spPr>
                <a:xfrm rot="-8100000">
                  <a:off x="8506897" y="4315144"/>
                  <a:ext cx="323026" cy="224202"/>
                </a:xfrm>
                <a:custGeom>
                  <a:avLst/>
                  <a:gdLst/>
                  <a:ahLst/>
                  <a:cxnLst/>
                  <a:rect l="l" t="t" r="r" b="b"/>
                  <a:pathLst>
                    <a:path w="742" h="515" extrusionOk="0">
                      <a:moveTo>
                        <a:pt x="0" y="474"/>
                      </a:moveTo>
                      <a:cubicBezTo>
                        <a:pt x="0" y="474"/>
                        <a:pt x="429" y="613"/>
                        <a:pt x="668" y="376"/>
                      </a:cubicBezTo>
                      <a:cubicBezTo>
                        <a:pt x="907" y="140"/>
                        <a:pt x="498" y="-148"/>
                        <a:pt x="392" y="88"/>
                      </a:cubicBezTo>
                      <a:cubicBezTo>
                        <a:pt x="286" y="325"/>
                        <a:pt x="229" y="410"/>
                        <a:pt x="0" y="474"/>
                      </a:cubicBez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09" name="Google Shape;2609;p37"/>
                <p:cNvSpPr/>
                <p:nvPr/>
              </p:nvSpPr>
              <p:spPr>
                <a:xfrm rot="-8100000">
                  <a:off x="8562943" y="4315245"/>
                  <a:ext cx="153677" cy="148888"/>
                </a:xfrm>
                <a:custGeom>
                  <a:avLst/>
                  <a:gdLst/>
                  <a:ahLst/>
                  <a:cxnLst/>
                  <a:rect l="l" t="t" r="r" b="b"/>
                  <a:pathLst>
                    <a:path w="353" h="342" extrusionOk="0">
                      <a:moveTo>
                        <a:pt x="18" y="336"/>
                      </a:moveTo>
                      <a:cubicBezTo>
                        <a:pt x="145" y="377"/>
                        <a:pt x="458" y="174"/>
                        <a:pt x="317" y="34"/>
                      </a:cubicBezTo>
                      <a:cubicBezTo>
                        <a:pt x="255" y="-27"/>
                        <a:pt x="193" y="-1"/>
                        <a:pt x="146" y="62"/>
                      </a:cubicBezTo>
                      <a:cubicBezTo>
                        <a:pt x="89" y="136"/>
                        <a:pt x="52" y="225"/>
                        <a:pt x="2" y="302"/>
                      </a:cubicBezTo>
                      <a:lnTo>
                        <a:pt x="2" y="302"/>
                      </a:lnTo>
                      <a:cubicBezTo>
                        <a:pt x="0" y="305"/>
                        <a:pt x="0" y="308"/>
                        <a:pt x="0" y="311"/>
                      </a:cubicBezTo>
                      <a:cubicBezTo>
                        <a:pt x="0" y="314"/>
                        <a:pt x="0" y="317"/>
                        <a:pt x="2" y="320"/>
                      </a:cubicBezTo>
                      <a:cubicBezTo>
                        <a:pt x="4" y="323"/>
                        <a:pt x="6" y="325"/>
                        <a:pt x="8" y="327"/>
                      </a:cubicBezTo>
                      <a:lnTo>
                        <a:pt x="8" y="327"/>
                      </a:lnTo>
                      <a:cubicBezTo>
                        <a:pt x="9" y="328"/>
                        <a:pt x="10" y="329"/>
                        <a:pt x="10" y="330"/>
                      </a:cubicBezTo>
                      <a:cubicBezTo>
                        <a:pt x="12" y="332"/>
                        <a:pt x="13" y="334"/>
                        <a:pt x="15" y="335"/>
                      </a:cubicBezTo>
                      <a:cubicBezTo>
                        <a:pt x="17" y="336"/>
                        <a:pt x="17" y="336"/>
                        <a:pt x="18" y="336"/>
                      </a:cubicBezTo>
                      <a:moveTo>
                        <a:pt x="102" y="221"/>
                      </a:moveTo>
                      <a:cubicBezTo>
                        <a:pt x="133" y="163"/>
                        <a:pt x="164" y="86"/>
                        <a:pt x="221" y="48"/>
                      </a:cubicBezTo>
                      <a:cubicBezTo>
                        <a:pt x="260" y="22"/>
                        <a:pt x="298" y="75"/>
                        <a:pt x="301" y="108"/>
                      </a:cubicBezTo>
                      <a:cubicBezTo>
                        <a:pt x="305" y="150"/>
                        <a:pt x="264" y="189"/>
                        <a:pt x="236" y="214"/>
                      </a:cubicBezTo>
                      <a:lnTo>
                        <a:pt x="236" y="214"/>
                      </a:lnTo>
                      <a:cubicBezTo>
                        <a:pt x="216" y="232"/>
                        <a:pt x="194" y="249"/>
                        <a:pt x="170" y="262"/>
                      </a:cubicBezTo>
                      <a:cubicBezTo>
                        <a:pt x="133" y="284"/>
                        <a:pt x="93" y="298"/>
                        <a:pt x="50" y="305"/>
                      </a:cubicBezTo>
                      <a:lnTo>
                        <a:pt x="50" y="305"/>
                      </a:lnTo>
                      <a:cubicBezTo>
                        <a:pt x="61" y="291"/>
                        <a:pt x="71" y="276"/>
                        <a:pt x="80" y="260"/>
                      </a:cubicBezTo>
                      <a:cubicBezTo>
                        <a:pt x="88" y="247"/>
                        <a:pt x="95" y="234"/>
                        <a:pt x="101" y="220"/>
                      </a:cubicBezTo>
                      <a:lnTo>
                        <a:pt x="102" y="221"/>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10" name="Google Shape;2610;p37"/>
                <p:cNvSpPr/>
                <p:nvPr/>
              </p:nvSpPr>
              <p:spPr>
                <a:xfrm rot="-8100000">
                  <a:off x="8609737" y="4374691"/>
                  <a:ext cx="24379" cy="25685"/>
                </a:xfrm>
                <a:custGeom>
                  <a:avLst/>
                  <a:gdLst/>
                  <a:ahLst/>
                  <a:cxnLst/>
                  <a:rect l="l" t="t" r="r" b="b"/>
                  <a:pathLst>
                    <a:path w="56" h="59" extrusionOk="0">
                      <a:moveTo>
                        <a:pt x="44" y="54"/>
                      </a:moveTo>
                      <a:lnTo>
                        <a:pt x="44" y="54"/>
                      </a:lnTo>
                      <a:cubicBezTo>
                        <a:pt x="48" y="51"/>
                        <a:pt x="50" y="48"/>
                        <a:pt x="52" y="45"/>
                      </a:cubicBezTo>
                      <a:cubicBezTo>
                        <a:pt x="55" y="40"/>
                        <a:pt x="56" y="35"/>
                        <a:pt x="56" y="30"/>
                      </a:cubicBezTo>
                      <a:cubicBezTo>
                        <a:pt x="56" y="25"/>
                        <a:pt x="55" y="20"/>
                        <a:pt x="52" y="15"/>
                      </a:cubicBezTo>
                      <a:cubicBezTo>
                        <a:pt x="50" y="11"/>
                        <a:pt x="47" y="7"/>
                        <a:pt x="41" y="4"/>
                      </a:cubicBezTo>
                      <a:cubicBezTo>
                        <a:pt x="38" y="3"/>
                        <a:pt x="35" y="1"/>
                        <a:pt x="31" y="1"/>
                      </a:cubicBezTo>
                      <a:lnTo>
                        <a:pt x="31" y="1"/>
                      </a:lnTo>
                      <a:cubicBezTo>
                        <a:pt x="30" y="0"/>
                        <a:pt x="28" y="0"/>
                        <a:pt x="27" y="0"/>
                      </a:cubicBezTo>
                      <a:cubicBezTo>
                        <a:pt x="23" y="0"/>
                        <a:pt x="19" y="1"/>
                        <a:pt x="16" y="3"/>
                      </a:cubicBezTo>
                      <a:cubicBezTo>
                        <a:pt x="15" y="4"/>
                        <a:pt x="14" y="4"/>
                        <a:pt x="14" y="5"/>
                      </a:cubicBezTo>
                      <a:lnTo>
                        <a:pt x="8" y="9"/>
                      </a:lnTo>
                      <a:lnTo>
                        <a:pt x="8" y="9"/>
                      </a:lnTo>
                      <a:cubicBezTo>
                        <a:pt x="6" y="11"/>
                        <a:pt x="5" y="13"/>
                        <a:pt x="4" y="14"/>
                      </a:cubicBezTo>
                      <a:cubicBezTo>
                        <a:pt x="2" y="19"/>
                        <a:pt x="0" y="24"/>
                        <a:pt x="0" y="29"/>
                      </a:cubicBezTo>
                      <a:cubicBezTo>
                        <a:pt x="0" y="34"/>
                        <a:pt x="2" y="40"/>
                        <a:pt x="4" y="44"/>
                      </a:cubicBezTo>
                      <a:cubicBezTo>
                        <a:pt x="7" y="49"/>
                        <a:pt x="11" y="53"/>
                        <a:pt x="15" y="55"/>
                      </a:cubicBezTo>
                      <a:cubicBezTo>
                        <a:pt x="20" y="58"/>
                        <a:pt x="25" y="59"/>
                        <a:pt x="30" y="59"/>
                      </a:cubicBezTo>
                      <a:cubicBezTo>
                        <a:pt x="35" y="59"/>
                        <a:pt x="40" y="57"/>
                        <a:pt x="44" y="55"/>
                      </a:cubicBezTo>
                      <a:lnTo>
                        <a:pt x="44" y="5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11" name="Google Shape;2611;p37"/>
                <p:cNvSpPr/>
                <p:nvPr/>
              </p:nvSpPr>
              <p:spPr>
                <a:xfrm rot="-8100000">
                  <a:off x="8618195" y="4399720"/>
                  <a:ext cx="1306" cy="871"/>
                </a:xfrm>
                <a:custGeom>
                  <a:avLst/>
                  <a:gdLst/>
                  <a:ahLst/>
                  <a:cxnLst/>
                  <a:rect l="l" t="t" r="r" b="b"/>
                  <a:pathLst>
                    <a:path w="3" h="2" extrusionOk="0">
                      <a:moveTo>
                        <a:pt x="3" y="0"/>
                      </a:moveTo>
                      <a:lnTo>
                        <a:pt x="0" y="2"/>
                      </a:lnTo>
                      <a:lnTo>
                        <a:pt x="3" y="0"/>
                      </a:lnTo>
                      <a:close/>
                    </a:path>
                  </a:pathLst>
                </a:custGeom>
                <a:solidFill>
                  <a:srgbClr val="FFFFFF"/>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2612" name="Google Shape;2612;p37"/>
              <p:cNvGrpSpPr/>
              <p:nvPr/>
            </p:nvGrpSpPr>
            <p:grpSpPr>
              <a:xfrm rot="-3606500" flipH="1">
                <a:off x="8396921" y="-51263"/>
                <a:ext cx="341650" cy="288600"/>
                <a:chOff x="9157441" y="3556572"/>
                <a:chExt cx="349334" cy="295091"/>
              </a:xfrm>
            </p:grpSpPr>
            <p:sp>
              <p:nvSpPr>
                <p:cNvPr id="2613" name="Google Shape;2613;p37"/>
                <p:cNvSpPr/>
                <p:nvPr/>
              </p:nvSpPr>
              <p:spPr>
                <a:xfrm rot="-7351759">
                  <a:off x="9259841" y="3543040"/>
                  <a:ext cx="144534" cy="322154"/>
                </a:xfrm>
                <a:custGeom>
                  <a:avLst/>
                  <a:gdLst/>
                  <a:ahLst/>
                  <a:cxnLst/>
                  <a:rect l="l" t="t" r="r" b="b"/>
                  <a:pathLst>
                    <a:path w="332" h="740" extrusionOk="0">
                      <a:moveTo>
                        <a:pt x="48" y="1"/>
                      </a:moveTo>
                      <a:cubicBezTo>
                        <a:pt x="48" y="1"/>
                        <a:pt x="315" y="239"/>
                        <a:pt x="331" y="510"/>
                      </a:cubicBezTo>
                      <a:cubicBezTo>
                        <a:pt x="347" y="782"/>
                        <a:pt x="-31" y="819"/>
                        <a:pt x="2" y="592"/>
                      </a:cubicBezTo>
                      <a:cubicBezTo>
                        <a:pt x="35" y="366"/>
                        <a:pt x="91" y="95"/>
                        <a:pt x="48" y="0"/>
                      </a:cubicBezTo>
                      <a:lnTo>
                        <a:pt x="48" y="1"/>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14" name="Google Shape;2614;p37"/>
                <p:cNvSpPr/>
                <p:nvPr/>
              </p:nvSpPr>
              <p:spPr>
                <a:xfrm rot="-7351759">
                  <a:off x="9328443" y="3608843"/>
                  <a:ext cx="57030" cy="139745"/>
                </a:xfrm>
                <a:custGeom>
                  <a:avLst/>
                  <a:gdLst/>
                  <a:ahLst/>
                  <a:cxnLst/>
                  <a:rect l="l" t="t" r="r" b="b"/>
                  <a:pathLst>
                    <a:path w="131" h="321" extrusionOk="0">
                      <a:moveTo>
                        <a:pt x="130" y="230"/>
                      </a:moveTo>
                      <a:cubicBezTo>
                        <a:pt x="136" y="151"/>
                        <a:pt x="90" y="80"/>
                        <a:pt x="53" y="13"/>
                      </a:cubicBezTo>
                      <a:lnTo>
                        <a:pt x="53" y="13"/>
                      </a:lnTo>
                      <a:cubicBezTo>
                        <a:pt x="52" y="12"/>
                        <a:pt x="51" y="11"/>
                        <a:pt x="50" y="10"/>
                      </a:cubicBezTo>
                      <a:cubicBezTo>
                        <a:pt x="48" y="9"/>
                        <a:pt x="47" y="9"/>
                        <a:pt x="45" y="9"/>
                      </a:cubicBezTo>
                      <a:cubicBezTo>
                        <a:pt x="44" y="9"/>
                        <a:pt x="42" y="9"/>
                        <a:pt x="41" y="10"/>
                      </a:cubicBezTo>
                      <a:cubicBezTo>
                        <a:pt x="33" y="-3"/>
                        <a:pt x="11" y="-5"/>
                        <a:pt x="9" y="13"/>
                      </a:cubicBezTo>
                      <a:lnTo>
                        <a:pt x="9" y="13"/>
                      </a:lnTo>
                      <a:cubicBezTo>
                        <a:pt x="3" y="66"/>
                        <a:pt x="0" y="118"/>
                        <a:pt x="0" y="171"/>
                      </a:cubicBezTo>
                      <a:lnTo>
                        <a:pt x="0" y="172"/>
                      </a:lnTo>
                      <a:cubicBezTo>
                        <a:pt x="0" y="210"/>
                        <a:pt x="-7" y="292"/>
                        <a:pt x="34" y="315"/>
                      </a:cubicBezTo>
                      <a:cubicBezTo>
                        <a:pt x="82" y="341"/>
                        <a:pt x="127" y="271"/>
                        <a:pt x="130" y="230"/>
                      </a:cubicBezTo>
                      <a:moveTo>
                        <a:pt x="45" y="264"/>
                      </a:moveTo>
                      <a:cubicBezTo>
                        <a:pt x="23" y="194"/>
                        <a:pt x="48" y="119"/>
                        <a:pt x="47" y="48"/>
                      </a:cubicBezTo>
                      <a:lnTo>
                        <a:pt x="47" y="48"/>
                      </a:lnTo>
                      <a:cubicBezTo>
                        <a:pt x="65" y="89"/>
                        <a:pt x="79" y="131"/>
                        <a:pt x="91" y="175"/>
                      </a:cubicBezTo>
                      <a:lnTo>
                        <a:pt x="91" y="175"/>
                      </a:lnTo>
                      <a:cubicBezTo>
                        <a:pt x="94" y="185"/>
                        <a:pt x="96" y="196"/>
                        <a:pt x="96" y="206"/>
                      </a:cubicBezTo>
                      <a:cubicBezTo>
                        <a:pt x="96" y="224"/>
                        <a:pt x="91" y="242"/>
                        <a:pt x="82" y="257"/>
                      </a:cubicBezTo>
                      <a:cubicBezTo>
                        <a:pt x="80" y="261"/>
                        <a:pt x="77" y="265"/>
                        <a:pt x="75" y="269"/>
                      </a:cubicBezTo>
                      <a:cubicBezTo>
                        <a:pt x="59" y="286"/>
                        <a:pt x="51" y="284"/>
                        <a:pt x="45" y="264"/>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2615" name="Google Shape;2615;p37"/>
              <p:cNvGrpSpPr/>
              <p:nvPr/>
            </p:nvGrpSpPr>
            <p:grpSpPr>
              <a:xfrm rot="7854287">
                <a:off x="8873368" y="262661"/>
                <a:ext cx="348349" cy="348349"/>
                <a:chOff x="9465860" y="4441561"/>
                <a:chExt cx="503310" cy="503310"/>
              </a:xfrm>
            </p:grpSpPr>
            <p:sp>
              <p:nvSpPr>
                <p:cNvPr id="2616" name="Google Shape;2616;p37"/>
                <p:cNvSpPr/>
                <p:nvPr/>
              </p:nvSpPr>
              <p:spPr>
                <a:xfrm rot="-8100000">
                  <a:off x="9597795" y="4457041"/>
                  <a:ext cx="239439" cy="472349"/>
                </a:xfrm>
                <a:custGeom>
                  <a:avLst/>
                  <a:gdLst/>
                  <a:ahLst/>
                  <a:cxnLst/>
                  <a:rect l="l" t="t" r="r" b="b"/>
                  <a:pathLst>
                    <a:path w="550" h="1085" extrusionOk="0">
                      <a:moveTo>
                        <a:pt x="549" y="0"/>
                      </a:moveTo>
                      <a:cubicBezTo>
                        <a:pt x="549" y="0"/>
                        <a:pt x="-8" y="509"/>
                        <a:pt x="0" y="879"/>
                      </a:cubicBezTo>
                      <a:cubicBezTo>
                        <a:pt x="7" y="1249"/>
                        <a:pt x="397" y="1047"/>
                        <a:pt x="371" y="845"/>
                      </a:cubicBezTo>
                      <a:cubicBezTo>
                        <a:pt x="344" y="644"/>
                        <a:pt x="400" y="306"/>
                        <a:pt x="550" y="0"/>
                      </a:cubicBezTo>
                      <a:lnTo>
                        <a:pt x="549" y="0"/>
                      </a:ln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17" name="Google Shape;2617;p37"/>
                <p:cNvSpPr/>
                <p:nvPr/>
              </p:nvSpPr>
              <p:spPr>
                <a:xfrm rot="-8100000">
                  <a:off x="9793298" y="4639063"/>
                  <a:ext cx="19590" cy="31345"/>
                </a:xfrm>
                <a:custGeom>
                  <a:avLst/>
                  <a:gdLst/>
                  <a:ahLst/>
                  <a:cxnLst/>
                  <a:rect l="l" t="t" r="r" b="b"/>
                  <a:pathLst>
                    <a:path w="45" h="72" extrusionOk="0">
                      <a:moveTo>
                        <a:pt x="31" y="64"/>
                      </a:moveTo>
                      <a:lnTo>
                        <a:pt x="31" y="64"/>
                      </a:lnTo>
                      <a:cubicBezTo>
                        <a:pt x="38" y="50"/>
                        <a:pt x="43" y="35"/>
                        <a:pt x="45" y="19"/>
                      </a:cubicBezTo>
                      <a:cubicBezTo>
                        <a:pt x="47" y="5"/>
                        <a:pt x="29" y="-7"/>
                        <a:pt x="18" y="5"/>
                      </a:cubicBezTo>
                      <a:lnTo>
                        <a:pt x="18" y="5"/>
                      </a:lnTo>
                      <a:cubicBezTo>
                        <a:pt x="15" y="9"/>
                        <a:pt x="12" y="13"/>
                        <a:pt x="10" y="17"/>
                      </a:cubicBezTo>
                      <a:cubicBezTo>
                        <a:pt x="4" y="27"/>
                        <a:pt x="0" y="39"/>
                        <a:pt x="0" y="51"/>
                      </a:cubicBezTo>
                      <a:cubicBezTo>
                        <a:pt x="0" y="54"/>
                        <a:pt x="1" y="58"/>
                        <a:pt x="1" y="61"/>
                      </a:cubicBezTo>
                      <a:cubicBezTo>
                        <a:pt x="4" y="76"/>
                        <a:pt x="24" y="75"/>
                        <a:pt x="30" y="64"/>
                      </a:cubicBezTo>
                      <a:lnTo>
                        <a:pt x="31" y="6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18" name="Google Shape;2618;p37"/>
                <p:cNvSpPr/>
                <p:nvPr/>
              </p:nvSpPr>
              <p:spPr>
                <a:xfrm rot="-8100000">
                  <a:off x="9808158" y="4591361"/>
                  <a:ext cx="27427" cy="16543"/>
                </a:xfrm>
                <a:custGeom>
                  <a:avLst/>
                  <a:gdLst/>
                  <a:ahLst/>
                  <a:cxnLst/>
                  <a:rect l="l" t="t" r="r" b="b"/>
                  <a:pathLst>
                    <a:path w="63" h="38" extrusionOk="0">
                      <a:moveTo>
                        <a:pt x="16" y="36"/>
                      </a:moveTo>
                      <a:lnTo>
                        <a:pt x="16" y="36"/>
                      </a:lnTo>
                      <a:cubicBezTo>
                        <a:pt x="30" y="35"/>
                        <a:pt x="44" y="30"/>
                        <a:pt x="56" y="23"/>
                      </a:cubicBezTo>
                      <a:lnTo>
                        <a:pt x="57" y="23"/>
                      </a:lnTo>
                      <a:lnTo>
                        <a:pt x="57" y="23"/>
                      </a:lnTo>
                      <a:cubicBezTo>
                        <a:pt x="58" y="22"/>
                        <a:pt x="60" y="20"/>
                        <a:pt x="61" y="19"/>
                      </a:cubicBezTo>
                      <a:cubicBezTo>
                        <a:pt x="62" y="17"/>
                        <a:pt x="63" y="15"/>
                        <a:pt x="63" y="12"/>
                      </a:cubicBezTo>
                      <a:cubicBezTo>
                        <a:pt x="63" y="10"/>
                        <a:pt x="62" y="8"/>
                        <a:pt x="61" y="6"/>
                      </a:cubicBezTo>
                      <a:cubicBezTo>
                        <a:pt x="60" y="4"/>
                        <a:pt x="58" y="3"/>
                        <a:pt x="56" y="2"/>
                      </a:cubicBezTo>
                      <a:cubicBezTo>
                        <a:pt x="54" y="1"/>
                        <a:pt x="52" y="0"/>
                        <a:pt x="50" y="0"/>
                      </a:cubicBezTo>
                      <a:lnTo>
                        <a:pt x="50" y="0"/>
                      </a:lnTo>
                      <a:lnTo>
                        <a:pt x="50" y="0"/>
                      </a:lnTo>
                      <a:cubicBezTo>
                        <a:pt x="36" y="1"/>
                        <a:pt x="22" y="4"/>
                        <a:pt x="9" y="11"/>
                      </a:cubicBezTo>
                      <a:lnTo>
                        <a:pt x="9" y="11"/>
                      </a:lnTo>
                      <a:cubicBezTo>
                        <a:pt x="8" y="11"/>
                        <a:pt x="7" y="12"/>
                        <a:pt x="7" y="12"/>
                      </a:cubicBezTo>
                      <a:cubicBezTo>
                        <a:pt x="5" y="13"/>
                        <a:pt x="3" y="15"/>
                        <a:pt x="2" y="17"/>
                      </a:cubicBezTo>
                      <a:cubicBezTo>
                        <a:pt x="0" y="19"/>
                        <a:pt x="0" y="22"/>
                        <a:pt x="0" y="24"/>
                      </a:cubicBezTo>
                      <a:cubicBezTo>
                        <a:pt x="0" y="27"/>
                        <a:pt x="0" y="29"/>
                        <a:pt x="2" y="31"/>
                      </a:cubicBezTo>
                      <a:cubicBezTo>
                        <a:pt x="3" y="33"/>
                        <a:pt x="5" y="35"/>
                        <a:pt x="7" y="36"/>
                      </a:cubicBezTo>
                      <a:cubicBezTo>
                        <a:pt x="9" y="37"/>
                        <a:pt x="11" y="38"/>
                        <a:pt x="13" y="38"/>
                      </a:cubicBezTo>
                      <a:cubicBezTo>
                        <a:pt x="14" y="38"/>
                        <a:pt x="15" y="38"/>
                        <a:pt x="16" y="37"/>
                      </a:cubicBezTo>
                      <a:lnTo>
                        <a:pt x="16" y="3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19" name="Google Shape;2619;p37"/>
                <p:cNvSpPr/>
                <p:nvPr/>
              </p:nvSpPr>
              <p:spPr>
                <a:xfrm rot="-8100000">
                  <a:off x="9851323" y="4565580"/>
                  <a:ext cx="32215" cy="31780"/>
                </a:xfrm>
                <a:custGeom>
                  <a:avLst/>
                  <a:gdLst/>
                  <a:ahLst/>
                  <a:cxnLst/>
                  <a:rect l="l" t="t" r="r" b="b"/>
                  <a:pathLst>
                    <a:path w="74" h="73" extrusionOk="0">
                      <a:moveTo>
                        <a:pt x="55" y="72"/>
                      </a:moveTo>
                      <a:cubicBezTo>
                        <a:pt x="72" y="77"/>
                        <a:pt x="82" y="51"/>
                        <a:pt x="66" y="43"/>
                      </a:cubicBezTo>
                      <a:lnTo>
                        <a:pt x="66" y="43"/>
                      </a:lnTo>
                      <a:lnTo>
                        <a:pt x="65" y="43"/>
                      </a:lnTo>
                      <a:cubicBezTo>
                        <a:pt x="56" y="37"/>
                        <a:pt x="48" y="31"/>
                        <a:pt x="41" y="23"/>
                      </a:cubicBezTo>
                      <a:cubicBezTo>
                        <a:pt x="34" y="15"/>
                        <a:pt x="31" y="7"/>
                        <a:pt x="22" y="2"/>
                      </a:cubicBezTo>
                      <a:lnTo>
                        <a:pt x="22" y="2"/>
                      </a:lnTo>
                      <a:cubicBezTo>
                        <a:pt x="20" y="1"/>
                        <a:pt x="17" y="0"/>
                        <a:pt x="15" y="0"/>
                      </a:cubicBezTo>
                      <a:cubicBezTo>
                        <a:pt x="13" y="0"/>
                        <a:pt x="10" y="1"/>
                        <a:pt x="8" y="2"/>
                      </a:cubicBezTo>
                      <a:cubicBezTo>
                        <a:pt x="6" y="3"/>
                        <a:pt x="4" y="5"/>
                        <a:pt x="3" y="7"/>
                      </a:cubicBezTo>
                      <a:lnTo>
                        <a:pt x="3" y="7"/>
                      </a:lnTo>
                      <a:cubicBezTo>
                        <a:pt x="-12" y="39"/>
                        <a:pt x="29" y="64"/>
                        <a:pt x="56" y="72"/>
                      </a:cubicBezTo>
                      <a:lnTo>
                        <a:pt x="55" y="7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20" name="Google Shape;2620;p37"/>
                <p:cNvSpPr/>
                <p:nvPr/>
              </p:nvSpPr>
              <p:spPr>
                <a:xfrm rot="-8100000">
                  <a:off x="9884644" y="4608435"/>
                  <a:ext cx="29603" cy="18720"/>
                </a:xfrm>
                <a:custGeom>
                  <a:avLst/>
                  <a:gdLst/>
                  <a:ahLst/>
                  <a:cxnLst/>
                  <a:rect l="l" t="t" r="r" b="b"/>
                  <a:pathLst>
                    <a:path w="68" h="43" extrusionOk="0">
                      <a:moveTo>
                        <a:pt x="32" y="43"/>
                      </a:moveTo>
                      <a:lnTo>
                        <a:pt x="32" y="43"/>
                      </a:lnTo>
                      <a:cubicBezTo>
                        <a:pt x="39" y="43"/>
                        <a:pt x="45" y="41"/>
                        <a:pt x="50" y="38"/>
                      </a:cubicBezTo>
                      <a:cubicBezTo>
                        <a:pt x="56" y="35"/>
                        <a:pt x="61" y="30"/>
                        <a:pt x="64" y="25"/>
                      </a:cubicBezTo>
                      <a:cubicBezTo>
                        <a:pt x="64" y="24"/>
                        <a:pt x="65" y="23"/>
                        <a:pt x="65" y="22"/>
                      </a:cubicBezTo>
                      <a:cubicBezTo>
                        <a:pt x="76" y="6"/>
                        <a:pt x="52" y="-7"/>
                        <a:pt x="39" y="4"/>
                      </a:cubicBezTo>
                      <a:lnTo>
                        <a:pt x="39" y="4"/>
                      </a:lnTo>
                      <a:cubicBezTo>
                        <a:pt x="38" y="4"/>
                        <a:pt x="36" y="5"/>
                        <a:pt x="35" y="6"/>
                      </a:cubicBezTo>
                      <a:cubicBezTo>
                        <a:pt x="33" y="7"/>
                        <a:pt x="31" y="8"/>
                        <a:pt x="28" y="9"/>
                      </a:cubicBezTo>
                      <a:cubicBezTo>
                        <a:pt x="31" y="9"/>
                        <a:pt x="24" y="6"/>
                        <a:pt x="22" y="4"/>
                      </a:cubicBezTo>
                      <a:lnTo>
                        <a:pt x="22" y="4"/>
                      </a:lnTo>
                      <a:cubicBezTo>
                        <a:pt x="21" y="3"/>
                        <a:pt x="20" y="3"/>
                        <a:pt x="20" y="3"/>
                      </a:cubicBezTo>
                      <a:cubicBezTo>
                        <a:pt x="18" y="2"/>
                        <a:pt x="15" y="1"/>
                        <a:pt x="13" y="1"/>
                      </a:cubicBezTo>
                      <a:cubicBezTo>
                        <a:pt x="11" y="1"/>
                        <a:pt x="8" y="2"/>
                        <a:pt x="6" y="3"/>
                      </a:cubicBezTo>
                      <a:cubicBezTo>
                        <a:pt x="4" y="4"/>
                        <a:pt x="2" y="6"/>
                        <a:pt x="1" y="8"/>
                      </a:cubicBezTo>
                      <a:cubicBezTo>
                        <a:pt x="-1" y="10"/>
                        <a:pt x="0" y="12"/>
                        <a:pt x="0" y="14"/>
                      </a:cubicBezTo>
                      <a:cubicBezTo>
                        <a:pt x="0" y="16"/>
                        <a:pt x="0" y="18"/>
                        <a:pt x="1" y="20"/>
                      </a:cubicBezTo>
                      <a:lnTo>
                        <a:pt x="1" y="20"/>
                      </a:lnTo>
                      <a:cubicBezTo>
                        <a:pt x="2" y="22"/>
                        <a:pt x="2" y="24"/>
                        <a:pt x="3" y="25"/>
                      </a:cubicBezTo>
                      <a:cubicBezTo>
                        <a:pt x="6" y="30"/>
                        <a:pt x="11" y="35"/>
                        <a:pt x="16" y="38"/>
                      </a:cubicBezTo>
                      <a:cubicBezTo>
                        <a:pt x="21" y="41"/>
                        <a:pt x="26" y="42"/>
                        <a:pt x="31" y="43"/>
                      </a:cubicBezTo>
                      <a:lnTo>
                        <a:pt x="32" y="4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21" name="Google Shape;2621;p37"/>
                <p:cNvSpPr/>
                <p:nvPr/>
              </p:nvSpPr>
              <p:spPr>
                <a:xfrm rot="-8100000">
                  <a:off x="9865453" y="4643964"/>
                  <a:ext cx="26121" cy="17849"/>
                </a:xfrm>
                <a:custGeom>
                  <a:avLst/>
                  <a:gdLst/>
                  <a:ahLst/>
                  <a:cxnLst/>
                  <a:rect l="l" t="t" r="r" b="b"/>
                  <a:pathLst>
                    <a:path w="60" h="41" extrusionOk="0">
                      <a:moveTo>
                        <a:pt x="39" y="38"/>
                      </a:moveTo>
                      <a:cubicBezTo>
                        <a:pt x="54" y="48"/>
                        <a:pt x="68" y="26"/>
                        <a:pt x="56" y="15"/>
                      </a:cubicBezTo>
                      <a:lnTo>
                        <a:pt x="56" y="15"/>
                      </a:lnTo>
                      <a:cubicBezTo>
                        <a:pt x="53" y="11"/>
                        <a:pt x="50" y="8"/>
                        <a:pt x="45" y="5"/>
                      </a:cubicBezTo>
                      <a:cubicBezTo>
                        <a:pt x="39" y="2"/>
                        <a:pt x="33" y="0"/>
                        <a:pt x="26" y="0"/>
                      </a:cubicBezTo>
                      <a:cubicBezTo>
                        <a:pt x="19" y="0"/>
                        <a:pt x="13" y="2"/>
                        <a:pt x="7" y="5"/>
                      </a:cubicBezTo>
                      <a:cubicBezTo>
                        <a:pt x="6" y="6"/>
                        <a:pt x="5" y="6"/>
                        <a:pt x="4" y="7"/>
                      </a:cubicBezTo>
                      <a:lnTo>
                        <a:pt x="4" y="7"/>
                      </a:lnTo>
                      <a:cubicBezTo>
                        <a:pt x="3" y="8"/>
                        <a:pt x="2" y="8"/>
                        <a:pt x="2" y="9"/>
                      </a:cubicBezTo>
                      <a:cubicBezTo>
                        <a:pt x="0" y="12"/>
                        <a:pt x="0" y="15"/>
                        <a:pt x="0" y="17"/>
                      </a:cubicBezTo>
                      <a:cubicBezTo>
                        <a:pt x="0" y="20"/>
                        <a:pt x="0" y="22"/>
                        <a:pt x="2" y="24"/>
                      </a:cubicBezTo>
                      <a:cubicBezTo>
                        <a:pt x="3" y="26"/>
                        <a:pt x="5" y="28"/>
                        <a:pt x="7" y="29"/>
                      </a:cubicBezTo>
                      <a:cubicBezTo>
                        <a:pt x="8" y="30"/>
                        <a:pt x="9" y="30"/>
                        <a:pt x="11" y="30"/>
                      </a:cubicBezTo>
                      <a:cubicBezTo>
                        <a:pt x="21" y="34"/>
                        <a:pt x="31" y="30"/>
                        <a:pt x="40" y="38"/>
                      </a:cubicBezTo>
                      <a:lnTo>
                        <a:pt x="39" y="38"/>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22" name="Google Shape;2622;p37"/>
                <p:cNvSpPr/>
                <p:nvPr/>
              </p:nvSpPr>
              <p:spPr>
                <a:xfrm rot="-8100000">
                  <a:off x="9837552" y="4654679"/>
                  <a:ext cx="22203" cy="23509"/>
                </a:xfrm>
                <a:custGeom>
                  <a:avLst/>
                  <a:gdLst/>
                  <a:ahLst/>
                  <a:cxnLst/>
                  <a:rect l="l" t="t" r="r" b="b"/>
                  <a:pathLst>
                    <a:path w="51" h="54" extrusionOk="0">
                      <a:moveTo>
                        <a:pt x="48" y="26"/>
                      </a:moveTo>
                      <a:lnTo>
                        <a:pt x="48" y="26"/>
                      </a:lnTo>
                      <a:cubicBezTo>
                        <a:pt x="47" y="25"/>
                        <a:pt x="47" y="24"/>
                        <a:pt x="46" y="23"/>
                      </a:cubicBezTo>
                      <a:cubicBezTo>
                        <a:pt x="42" y="16"/>
                        <a:pt x="36" y="10"/>
                        <a:pt x="29" y="6"/>
                      </a:cubicBezTo>
                      <a:cubicBezTo>
                        <a:pt x="25" y="4"/>
                        <a:pt x="22" y="2"/>
                        <a:pt x="18" y="1"/>
                      </a:cubicBezTo>
                      <a:cubicBezTo>
                        <a:pt x="2" y="-4"/>
                        <a:pt x="-4" y="16"/>
                        <a:pt x="4" y="28"/>
                      </a:cubicBezTo>
                      <a:lnTo>
                        <a:pt x="4" y="28"/>
                      </a:lnTo>
                      <a:cubicBezTo>
                        <a:pt x="9" y="33"/>
                        <a:pt x="13" y="39"/>
                        <a:pt x="18" y="45"/>
                      </a:cubicBezTo>
                      <a:lnTo>
                        <a:pt x="18" y="45"/>
                      </a:lnTo>
                      <a:cubicBezTo>
                        <a:pt x="19" y="48"/>
                        <a:pt x="21" y="50"/>
                        <a:pt x="24" y="51"/>
                      </a:cubicBezTo>
                      <a:cubicBezTo>
                        <a:pt x="27" y="53"/>
                        <a:pt x="30" y="54"/>
                        <a:pt x="33" y="54"/>
                      </a:cubicBezTo>
                      <a:cubicBezTo>
                        <a:pt x="36" y="54"/>
                        <a:pt x="39" y="53"/>
                        <a:pt x="42" y="51"/>
                      </a:cubicBezTo>
                      <a:cubicBezTo>
                        <a:pt x="44" y="50"/>
                        <a:pt x="46" y="48"/>
                        <a:pt x="48" y="45"/>
                      </a:cubicBezTo>
                      <a:cubicBezTo>
                        <a:pt x="49" y="42"/>
                        <a:pt x="51" y="39"/>
                        <a:pt x="51" y="36"/>
                      </a:cubicBezTo>
                      <a:cubicBezTo>
                        <a:pt x="51" y="33"/>
                        <a:pt x="50" y="30"/>
                        <a:pt x="48" y="27"/>
                      </a:cubicBezTo>
                      <a:lnTo>
                        <a:pt x="48" y="27"/>
                      </a:lnTo>
                      <a:lnTo>
                        <a:pt x="48" y="2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grpSp>
          <p:nvGrpSpPr>
            <p:cNvPr id="2623" name="Google Shape;2623;p37"/>
            <p:cNvGrpSpPr/>
            <p:nvPr/>
          </p:nvGrpSpPr>
          <p:grpSpPr>
            <a:xfrm>
              <a:off x="-282659" y="-344921"/>
              <a:ext cx="1364651" cy="1153656"/>
              <a:chOff x="-282659" y="-344921"/>
              <a:chExt cx="1364651" cy="1153656"/>
            </a:xfrm>
          </p:grpSpPr>
          <p:grpSp>
            <p:nvGrpSpPr>
              <p:cNvPr id="2624" name="Google Shape;2624;p37"/>
              <p:cNvGrpSpPr/>
              <p:nvPr/>
            </p:nvGrpSpPr>
            <p:grpSpPr>
              <a:xfrm rot="-8415485" flipH="1">
                <a:off x="700314" y="19062"/>
                <a:ext cx="316961" cy="317004"/>
                <a:chOff x="9988542" y="4521952"/>
                <a:chExt cx="194860" cy="194860"/>
              </a:xfrm>
            </p:grpSpPr>
            <p:sp>
              <p:nvSpPr>
                <p:cNvPr id="2625" name="Google Shape;2625;p37"/>
                <p:cNvSpPr/>
                <p:nvPr/>
              </p:nvSpPr>
              <p:spPr>
                <a:xfrm rot="-8100000">
                  <a:off x="10041784" y="4525783"/>
                  <a:ext cx="88375" cy="187198"/>
                </a:xfrm>
                <a:custGeom>
                  <a:avLst/>
                  <a:gdLst/>
                  <a:ahLst/>
                  <a:cxnLst/>
                  <a:rect l="l" t="t" r="r" b="b"/>
                  <a:pathLst>
                    <a:path w="203" h="430" extrusionOk="0">
                      <a:moveTo>
                        <a:pt x="200" y="1"/>
                      </a:moveTo>
                      <a:cubicBezTo>
                        <a:pt x="200" y="1"/>
                        <a:pt x="21" y="141"/>
                        <a:pt x="1" y="297"/>
                      </a:cubicBezTo>
                      <a:cubicBezTo>
                        <a:pt x="-18" y="452"/>
                        <a:pt x="213" y="476"/>
                        <a:pt x="203" y="344"/>
                      </a:cubicBezTo>
                      <a:cubicBezTo>
                        <a:pt x="193" y="213"/>
                        <a:pt x="172" y="53"/>
                        <a:pt x="200" y="0"/>
                      </a:cubicBezTo>
                      <a:lnTo>
                        <a:pt x="200" y="1"/>
                      </a:ln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26" name="Google Shape;2626;p37"/>
                <p:cNvSpPr/>
                <p:nvPr/>
              </p:nvSpPr>
              <p:spPr>
                <a:xfrm rot="-8100000">
                  <a:off x="10097495" y="4575584"/>
                  <a:ext cx="34828" cy="35263"/>
                </a:xfrm>
                <a:custGeom>
                  <a:avLst/>
                  <a:gdLst/>
                  <a:ahLst/>
                  <a:cxnLst/>
                  <a:rect l="l" t="t" r="r" b="b"/>
                  <a:pathLst>
                    <a:path w="80" h="81" extrusionOk="0">
                      <a:moveTo>
                        <a:pt x="69" y="68"/>
                      </a:moveTo>
                      <a:lnTo>
                        <a:pt x="69" y="68"/>
                      </a:lnTo>
                      <a:cubicBezTo>
                        <a:pt x="71" y="66"/>
                        <a:pt x="74" y="64"/>
                        <a:pt x="75" y="61"/>
                      </a:cubicBezTo>
                      <a:cubicBezTo>
                        <a:pt x="79" y="54"/>
                        <a:pt x="80" y="47"/>
                        <a:pt x="80" y="40"/>
                      </a:cubicBezTo>
                      <a:cubicBezTo>
                        <a:pt x="80" y="33"/>
                        <a:pt x="78" y="26"/>
                        <a:pt x="75" y="20"/>
                      </a:cubicBezTo>
                      <a:lnTo>
                        <a:pt x="75" y="18"/>
                      </a:lnTo>
                      <a:lnTo>
                        <a:pt x="75" y="18"/>
                      </a:lnTo>
                      <a:cubicBezTo>
                        <a:pt x="72" y="12"/>
                        <a:pt x="67" y="8"/>
                        <a:pt x="62" y="5"/>
                      </a:cubicBezTo>
                      <a:cubicBezTo>
                        <a:pt x="56" y="2"/>
                        <a:pt x="50" y="0"/>
                        <a:pt x="44" y="0"/>
                      </a:cubicBezTo>
                      <a:cubicBezTo>
                        <a:pt x="43" y="0"/>
                        <a:pt x="43" y="0"/>
                        <a:pt x="42" y="0"/>
                      </a:cubicBezTo>
                      <a:lnTo>
                        <a:pt x="39" y="0"/>
                      </a:lnTo>
                      <a:lnTo>
                        <a:pt x="39" y="0"/>
                      </a:lnTo>
                      <a:cubicBezTo>
                        <a:pt x="33" y="1"/>
                        <a:pt x="27" y="2"/>
                        <a:pt x="21" y="6"/>
                      </a:cubicBezTo>
                      <a:cubicBezTo>
                        <a:pt x="15" y="9"/>
                        <a:pt x="9" y="15"/>
                        <a:pt x="6" y="21"/>
                      </a:cubicBezTo>
                      <a:cubicBezTo>
                        <a:pt x="4" y="24"/>
                        <a:pt x="3" y="28"/>
                        <a:pt x="2" y="31"/>
                      </a:cubicBezTo>
                      <a:lnTo>
                        <a:pt x="2" y="31"/>
                      </a:lnTo>
                      <a:cubicBezTo>
                        <a:pt x="1" y="34"/>
                        <a:pt x="0" y="37"/>
                        <a:pt x="0" y="41"/>
                      </a:cubicBezTo>
                      <a:cubicBezTo>
                        <a:pt x="0" y="48"/>
                        <a:pt x="2" y="55"/>
                        <a:pt x="6" y="61"/>
                      </a:cubicBezTo>
                      <a:cubicBezTo>
                        <a:pt x="9" y="67"/>
                        <a:pt x="13" y="72"/>
                        <a:pt x="20" y="75"/>
                      </a:cubicBezTo>
                      <a:cubicBezTo>
                        <a:pt x="26" y="79"/>
                        <a:pt x="33" y="81"/>
                        <a:pt x="40" y="81"/>
                      </a:cubicBezTo>
                      <a:cubicBezTo>
                        <a:pt x="47" y="81"/>
                        <a:pt x="54" y="79"/>
                        <a:pt x="60" y="75"/>
                      </a:cubicBezTo>
                      <a:cubicBezTo>
                        <a:pt x="64" y="73"/>
                        <a:pt x="67" y="71"/>
                        <a:pt x="70" y="68"/>
                      </a:cubicBezTo>
                      <a:lnTo>
                        <a:pt x="69" y="68"/>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2627" name="Google Shape;2627;p37"/>
              <p:cNvGrpSpPr/>
              <p:nvPr/>
            </p:nvGrpSpPr>
            <p:grpSpPr>
              <a:xfrm rot="-8884260">
                <a:off x="-34123" y="341982"/>
                <a:ext cx="384209" cy="395039"/>
                <a:chOff x="7906507" y="4265183"/>
                <a:chExt cx="341503" cy="351129"/>
              </a:xfrm>
            </p:grpSpPr>
            <p:sp>
              <p:nvSpPr>
                <p:cNvPr id="2628" name="Google Shape;2628;p37"/>
                <p:cNvSpPr/>
                <p:nvPr/>
              </p:nvSpPr>
              <p:spPr>
                <a:xfrm rot="-7895514">
                  <a:off x="7925977" y="4346713"/>
                  <a:ext cx="302564" cy="188068"/>
                </a:xfrm>
                <a:custGeom>
                  <a:avLst/>
                  <a:gdLst/>
                  <a:ahLst/>
                  <a:cxnLst/>
                  <a:rect l="l" t="t" r="r" b="b"/>
                  <a:pathLst>
                    <a:path w="695" h="432" extrusionOk="0">
                      <a:moveTo>
                        <a:pt x="0" y="400"/>
                      </a:moveTo>
                      <a:cubicBezTo>
                        <a:pt x="0" y="400"/>
                        <a:pt x="347" y="494"/>
                        <a:pt x="582" y="359"/>
                      </a:cubicBezTo>
                      <a:cubicBezTo>
                        <a:pt x="655" y="318"/>
                        <a:pt x="689" y="256"/>
                        <a:pt x="695" y="196"/>
                      </a:cubicBezTo>
                      <a:lnTo>
                        <a:pt x="695" y="153"/>
                      </a:lnTo>
                      <a:cubicBezTo>
                        <a:pt x="683" y="37"/>
                        <a:pt x="576" y="-55"/>
                        <a:pt x="471" y="38"/>
                      </a:cubicBezTo>
                      <a:cubicBezTo>
                        <a:pt x="300" y="188"/>
                        <a:pt x="104" y="384"/>
                        <a:pt x="0" y="400"/>
                      </a:cubicBez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29" name="Google Shape;2629;p37"/>
                <p:cNvSpPr/>
                <p:nvPr/>
              </p:nvSpPr>
              <p:spPr>
                <a:xfrm rot="-7895514">
                  <a:off x="8156562" y="4438014"/>
                  <a:ext cx="18284" cy="17849"/>
                </a:xfrm>
                <a:custGeom>
                  <a:avLst/>
                  <a:gdLst/>
                  <a:ahLst/>
                  <a:cxnLst/>
                  <a:rect l="l" t="t" r="r" b="b"/>
                  <a:pathLst>
                    <a:path w="42" h="41" extrusionOk="0">
                      <a:moveTo>
                        <a:pt x="20" y="41"/>
                      </a:moveTo>
                      <a:lnTo>
                        <a:pt x="26" y="41"/>
                      </a:lnTo>
                      <a:lnTo>
                        <a:pt x="26" y="41"/>
                      </a:lnTo>
                      <a:lnTo>
                        <a:pt x="26" y="41"/>
                      </a:lnTo>
                      <a:cubicBezTo>
                        <a:pt x="29" y="41"/>
                        <a:pt x="31" y="41"/>
                        <a:pt x="34" y="39"/>
                      </a:cubicBezTo>
                      <a:cubicBezTo>
                        <a:pt x="37" y="38"/>
                        <a:pt x="39" y="36"/>
                        <a:pt x="40" y="33"/>
                      </a:cubicBezTo>
                      <a:cubicBezTo>
                        <a:pt x="42" y="31"/>
                        <a:pt x="42" y="27"/>
                        <a:pt x="42" y="24"/>
                      </a:cubicBezTo>
                      <a:cubicBezTo>
                        <a:pt x="42" y="21"/>
                        <a:pt x="42" y="19"/>
                        <a:pt x="40" y="16"/>
                      </a:cubicBezTo>
                      <a:cubicBezTo>
                        <a:pt x="40" y="16"/>
                        <a:pt x="40" y="15"/>
                        <a:pt x="39" y="15"/>
                      </a:cubicBezTo>
                      <a:lnTo>
                        <a:pt x="37" y="10"/>
                      </a:lnTo>
                      <a:lnTo>
                        <a:pt x="37" y="10"/>
                      </a:lnTo>
                      <a:cubicBezTo>
                        <a:pt x="35" y="7"/>
                        <a:pt x="32" y="5"/>
                        <a:pt x="30" y="3"/>
                      </a:cubicBezTo>
                      <a:cubicBezTo>
                        <a:pt x="26" y="1"/>
                        <a:pt x="24" y="0"/>
                        <a:pt x="20" y="0"/>
                      </a:cubicBezTo>
                      <a:cubicBezTo>
                        <a:pt x="17" y="0"/>
                        <a:pt x="13" y="1"/>
                        <a:pt x="10" y="3"/>
                      </a:cubicBezTo>
                      <a:cubicBezTo>
                        <a:pt x="7" y="5"/>
                        <a:pt x="4" y="7"/>
                        <a:pt x="2" y="10"/>
                      </a:cubicBezTo>
                      <a:cubicBezTo>
                        <a:pt x="1" y="14"/>
                        <a:pt x="0" y="17"/>
                        <a:pt x="0" y="20"/>
                      </a:cubicBezTo>
                      <a:cubicBezTo>
                        <a:pt x="0" y="24"/>
                        <a:pt x="1" y="27"/>
                        <a:pt x="2" y="30"/>
                      </a:cubicBezTo>
                      <a:cubicBezTo>
                        <a:pt x="4" y="34"/>
                        <a:pt x="7" y="36"/>
                        <a:pt x="10" y="37"/>
                      </a:cubicBezTo>
                      <a:cubicBezTo>
                        <a:pt x="13" y="39"/>
                        <a:pt x="16" y="40"/>
                        <a:pt x="20" y="40"/>
                      </a:cubicBezTo>
                      <a:lnTo>
                        <a:pt x="20" y="40"/>
                      </a:lnTo>
                      <a:lnTo>
                        <a:pt x="20" y="41"/>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30" name="Google Shape;2630;p37"/>
                <p:cNvSpPr/>
                <p:nvPr/>
              </p:nvSpPr>
              <p:spPr>
                <a:xfrm rot="-7895514">
                  <a:off x="8103679" y="4433136"/>
                  <a:ext cx="15672" cy="14366"/>
                </a:xfrm>
                <a:custGeom>
                  <a:avLst/>
                  <a:gdLst/>
                  <a:ahLst/>
                  <a:cxnLst/>
                  <a:rect l="l" t="t" r="r" b="b"/>
                  <a:pathLst>
                    <a:path w="36" h="33" extrusionOk="0">
                      <a:moveTo>
                        <a:pt x="35" y="25"/>
                      </a:moveTo>
                      <a:lnTo>
                        <a:pt x="35" y="25"/>
                      </a:lnTo>
                      <a:cubicBezTo>
                        <a:pt x="36" y="23"/>
                        <a:pt x="36" y="20"/>
                        <a:pt x="36" y="18"/>
                      </a:cubicBezTo>
                      <a:cubicBezTo>
                        <a:pt x="36" y="14"/>
                        <a:pt x="36" y="11"/>
                        <a:pt x="34" y="8"/>
                      </a:cubicBezTo>
                      <a:cubicBezTo>
                        <a:pt x="32" y="5"/>
                        <a:pt x="30" y="3"/>
                        <a:pt x="27" y="2"/>
                      </a:cubicBezTo>
                      <a:cubicBezTo>
                        <a:pt x="24" y="0"/>
                        <a:pt x="21" y="0"/>
                        <a:pt x="17" y="0"/>
                      </a:cubicBezTo>
                      <a:cubicBezTo>
                        <a:pt x="14" y="0"/>
                        <a:pt x="11" y="0"/>
                        <a:pt x="8" y="2"/>
                      </a:cubicBezTo>
                      <a:cubicBezTo>
                        <a:pt x="5" y="3"/>
                        <a:pt x="3" y="5"/>
                        <a:pt x="2" y="7"/>
                      </a:cubicBezTo>
                      <a:lnTo>
                        <a:pt x="2" y="7"/>
                      </a:lnTo>
                      <a:cubicBezTo>
                        <a:pt x="1" y="9"/>
                        <a:pt x="0" y="12"/>
                        <a:pt x="0" y="14"/>
                      </a:cubicBezTo>
                      <a:cubicBezTo>
                        <a:pt x="0" y="18"/>
                        <a:pt x="1" y="21"/>
                        <a:pt x="3" y="24"/>
                      </a:cubicBezTo>
                      <a:cubicBezTo>
                        <a:pt x="5" y="27"/>
                        <a:pt x="7" y="30"/>
                        <a:pt x="10" y="31"/>
                      </a:cubicBezTo>
                      <a:cubicBezTo>
                        <a:pt x="13" y="33"/>
                        <a:pt x="16" y="33"/>
                        <a:pt x="19" y="33"/>
                      </a:cubicBezTo>
                      <a:cubicBezTo>
                        <a:pt x="23" y="33"/>
                        <a:pt x="26" y="33"/>
                        <a:pt x="29" y="31"/>
                      </a:cubicBezTo>
                      <a:cubicBezTo>
                        <a:pt x="32" y="30"/>
                        <a:pt x="33" y="27"/>
                        <a:pt x="35" y="2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31" name="Google Shape;2631;p37"/>
                <p:cNvSpPr/>
                <p:nvPr/>
              </p:nvSpPr>
              <p:spPr>
                <a:xfrm rot="-7895514">
                  <a:off x="8037825" y="4430156"/>
                  <a:ext cx="16543" cy="16543"/>
                </a:xfrm>
                <a:custGeom>
                  <a:avLst/>
                  <a:gdLst/>
                  <a:ahLst/>
                  <a:cxnLst/>
                  <a:rect l="l" t="t" r="r" b="b"/>
                  <a:pathLst>
                    <a:path w="38" h="38" extrusionOk="0">
                      <a:moveTo>
                        <a:pt x="35" y="28"/>
                      </a:moveTo>
                      <a:lnTo>
                        <a:pt x="35" y="28"/>
                      </a:lnTo>
                      <a:cubicBezTo>
                        <a:pt x="37" y="25"/>
                        <a:pt x="38" y="22"/>
                        <a:pt x="38" y="19"/>
                      </a:cubicBezTo>
                      <a:cubicBezTo>
                        <a:pt x="38" y="15"/>
                        <a:pt x="37" y="12"/>
                        <a:pt x="35" y="9"/>
                      </a:cubicBezTo>
                      <a:cubicBezTo>
                        <a:pt x="33" y="6"/>
                        <a:pt x="31" y="3"/>
                        <a:pt x="28" y="2"/>
                      </a:cubicBezTo>
                      <a:cubicBezTo>
                        <a:pt x="25" y="0"/>
                        <a:pt x="23" y="0"/>
                        <a:pt x="19" y="0"/>
                      </a:cubicBezTo>
                      <a:cubicBezTo>
                        <a:pt x="16" y="0"/>
                        <a:pt x="12" y="0"/>
                        <a:pt x="9" y="2"/>
                      </a:cubicBezTo>
                      <a:cubicBezTo>
                        <a:pt x="6" y="3"/>
                        <a:pt x="4" y="6"/>
                        <a:pt x="2" y="9"/>
                      </a:cubicBezTo>
                      <a:lnTo>
                        <a:pt x="2" y="10"/>
                      </a:lnTo>
                      <a:lnTo>
                        <a:pt x="2" y="10"/>
                      </a:lnTo>
                      <a:cubicBezTo>
                        <a:pt x="1" y="12"/>
                        <a:pt x="0" y="16"/>
                        <a:pt x="0" y="19"/>
                      </a:cubicBezTo>
                      <a:cubicBezTo>
                        <a:pt x="0" y="22"/>
                        <a:pt x="1" y="24"/>
                        <a:pt x="2" y="28"/>
                      </a:cubicBezTo>
                      <a:cubicBezTo>
                        <a:pt x="4" y="31"/>
                        <a:pt x="6" y="33"/>
                        <a:pt x="9" y="35"/>
                      </a:cubicBezTo>
                      <a:cubicBezTo>
                        <a:pt x="12" y="37"/>
                        <a:pt x="16" y="38"/>
                        <a:pt x="19" y="38"/>
                      </a:cubicBezTo>
                      <a:cubicBezTo>
                        <a:pt x="23" y="38"/>
                        <a:pt x="25" y="37"/>
                        <a:pt x="28" y="35"/>
                      </a:cubicBezTo>
                      <a:cubicBezTo>
                        <a:pt x="31" y="33"/>
                        <a:pt x="33" y="31"/>
                        <a:pt x="35" y="28"/>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32" name="Google Shape;2632;p37"/>
                <p:cNvSpPr/>
                <p:nvPr/>
              </p:nvSpPr>
              <p:spPr>
                <a:xfrm rot="-7895514">
                  <a:off x="7974507" y="4415324"/>
                  <a:ext cx="20026" cy="16978"/>
                </a:xfrm>
                <a:custGeom>
                  <a:avLst/>
                  <a:gdLst/>
                  <a:ahLst/>
                  <a:cxnLst/>
                  <a:rect l="l" t="t" r="r" b="b"/>
                  <a:pathLst>
                    <a:path w="46" h="39" extrusionOk="0">
                      <a:moveTo>
                        <a:pt x="36" y="27"/>
                      </a:moveTo>
                      <a:lnTo>
                        <a:pt x="36" y="27"/>
                      </a:lnTo>
                      <a:lnTo>
                        <a:pt x="36" y="27"/>
                      </a:lnTo>
                      <a:cubicBezTo>
                        <a:pt x="37" y="26"/>
                        <a:pt x="38" y="26"/>
                        <a:pt x="39" y="26"/>
                      </a:cubicBezTo>
                      <a:cubicBezTo>
                        <a:pt x="41" y="24"/>
                        <a:pt x="43" y="23"/>
                        <a:pt x="44" y="21"/>
                      </a:cubicBezTo>
                      <a:cubicBezTo>
                        <a:pt x="45" y="19"/>
                        <a:pt x="46" y="16"/>
                        <a:pt x="46" y="14"/>
                      </a:cubicBezTo>
                      <a:cubicBezTo>
                        <a:pt x="46" y="11"/>
                        <a:pt x="45" y="9"/>
                        <a:pt x="44" y="7"/>
                      </a:cubicBezTo>
                      <a:cubicBezTo>
                        <a:pt x="43" y="5"/>
                        <a:pt x="41" y="3"/>
                        <a:pt x="39" y="2"/>
                      </a:cubicBezTo>
                      <a:cubicBezTo>
                        <a:pt x="37" y="1"/>
                        <a:pt x="34" y="0"/>
                        <a:pt x="32" y="0"/>
                      </a:cubicBezTo>
                      <a:cubicBezTo>
                        <a:pt x="31" y="0"/>
                        <a:pt x="30" y="0"/>
                        <a:pt x="29" y="0"/>
                      </a:cubicBezTo>
                      <a:lnTo>
                        <a:pt x="29" y="0"/>
                      </a:lnTo>
                      <a:lnTo>
                        <a:pt x="28" y="0"/>
                      </a:lnTo>
                      <a:cubicBezTo>
                        <a:pt x="22" y="0"/>
                        <a:pt x="17" y="2"/>
                        <a:pt x="11" y="5"/>
                      </a:cubicBezTo>
                      <a:cubicBezTo>
                        <a:pt x="9" y="6"/>
                        <a:pt x="7" y="8"/>
                        <a:pt x="5" y="10"/>
                      </a:cubicBezTo>
                      <a:cubicBezTo>
                        <a:pt x="-15" y="26"/>
                        <a:pt x="25" y="57"/>
                        <a:pt x="35" y="26"/>
                      </a:cubicBezTo>
                      <a:lnTo>
                        <a:pt x="36" y="2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33" name="Google Shape;2633;p37"/>
                <p:cNvSpPr/>
                <p:nvPr/>
              </p:nvSpPr>
              <p:spPr>
                <a:xfrm rot="-7895514">
                  <a:off x="7953519" y="4383948"/>
                  <a:ext cx="13496" cy="13931"/>
                </a:xfrm>
                <a:custGeom>
                  <a:avLst/>
                  <a:gdLst/>
                  <a:ahLst/>
                  <a:cxnLst/>
                  <a:rect l="l" t="t" r="r" b="b"/>
                  <a:pathLst>
                    <a:path w="31" h="32" extrusionOk="0">
                      <a:moveTo>
                        <a:pt x="30" y="16"/>
                      </a:moveTo>
                      <a:lnTo>
                        <a:pt x="30" y="13"/>
                      </a:lnTo>
                      <a:lnTo>
                        <a:pt x="30" y="13"/>
                      </a:lnTo>
                      <a:cubicBezTo>
                        <a:pt x="30" y="11"/>
                        <a:pt x="30" y="8"/>
                        <a:pt x="29" y="7"/>
                      </a:cubicBezTo>
                      <a:cubicBezTo>
                        <a:pt x="27" y="4"/>
                        <a:pt x="26" y="3"/>
                        <a:pt x="24" y="2"/>
                      </a:cubicBezTo>
                      <a:cubicBezTo>
                        <a:pt x="22" y="0"/>
                        <a:pt x="20" y="0"/>
                        <a:pt x="17" y="0"/>
                      </a:cubicBezTo>
                      <a:cubicBezTo>
                        <a:pt x="15" y="0"/>
                        <a:pt x="12" y="1"/>
                        <a:pt x="10" y="2"/>
                      </a:cubicBezTo>
                      <a:lnTo>
                        <a:pt x="10" y="2"/>
                      </a:lnTo>
                      <a:lnTo>
                        <a:pt x="7" y="4"/>
                      </a:lnTo>
                      <a:lnTo>
                        <a:pt x="7" y="4"/>
                      </a:lnTo>
                      <a:cubicBezTo>
                        <a:pt x="5" y="5"/>
                        <a:pt x="4" y="6"/>
                        <a:pt x="2" y="9"/>
                      </a:cubicBezTo>
                      <a:cubicBezTo>
                        <a:pt x="1" y="10"/>
                        <a:pt x="0" y="14"/>
                        <a:pt x="0" y="17"/>
                      </a:cubicBezTo>
                      <a:cubicBezTo>
                        <a:pt x="0" y="19"/>
                        <a:pt x="1" y="22"/>
                        <a:pt x="2" y="24"/>
                      </a:cubicBezTo>
                      <a:cubicBezTo>
                        <a:pt x="3" y="26"/>
                        <a:pt x="4" y="27"/>
                        <a:pt x="5" y="28"/>
                      </a:cubicBezTo>
                      <a:lnTo>
                        <a:pt x="5" y="28"/>
                      </a:lnTo>
                      <a:cubicBezTo>
                        <a:pt x="6" y="28"/>
                        <a:pt x="7" y="29"/>
                        <a:pt x="8" y="30"/>
                      </a:cubicBezTo>
                      <a:cubicBezTo>
                        <a:pt x="9" y="31"/>
                        <a:pt x="11" y="31"/>
                        <a:pt x="12" y="32"/>
                      </a:cubicBezTo>
                      <a:lnTo>
                        <a:pt x="12" y="32"/>
                      </a:lnTo>
                      <a:cubicBezTo>
                        <a:pt x="13" y="32"/>
                        <a:pt x="14" y="32"/>
                        <a:pt x="15" y="32"/>
                      </a:cubicBezTo>
                      <a:cubicBezTo>
                        <a:pt x="18" y="32"/>
                        <a:pt x="21" y="31"/>
                        <a:pt x="23" y="30"/>
                      </a:cubicBezTo>
                      <a:cubicBezTo>
                        <a:pt x="25" y="29"/>
                        <a:pt x="28" y="26"/>
                        <a:pt x="29" y="24"/>
                      </a:cubicBezTo>
                      <a:cubicBezTo>
                        <a:pt x="31" y="21"/>
                        <a:pt x="31" y="19"/>
                        <a:pt x="31" y="17"/>
                      </a:cubicBezTo>
                      <a:lnTo>
                        <a:pt x="31" y="16"/>
                      </a:lnTo>
                      <a:lnTo>
                        <a:pt x="30" y="1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34" name="Google Shape;2634;p37"/>
                <p:cNvSpPr/>
                <p:nvPr/>
              </p:nvSpPr>
              <p:spPr>
                <a:xfrm rot="-7895514">
                  <a:off x="7974999" y="4347593"/>
                  <a:ext cx="15237" cy="14366"/>
                </a:xfrm>
                <a:custGeom>
                  <a:avLst/>
                  <a:gdLst/>
                  <a:ahLst/>
                  <a:cxnLst/>
                  <a:rect l="l" t="t" r="r" b="b"/>
                  <a:pathLst>
                    <a:path w="35" h="33" extrusionOk="0">
                      <a:moveTo>
                        <a:pt x="34" y="17"/>
                      </a:moveTo>
                      <a:lnTo>
                        <a:pt x="34" y="14"/>
                      </a:lnTo>
                      <a:lnTo>
                        <a:pt x="34" y="14"/>
                      </a:lnTo>
                      <a:cubicBezTo>
                        <a:pt x="34" y="12"/>
                        <a:pt x="34" y="10"/>
                        <a:pt x="32" y="7"/>
                      </a:cubicBezTo>
                      <a:cubicBezTo>
                        <a:pt x="31" y="5"/>
                        <a:pt x="30" y="3"/>
                        <a:pt x="27" y="2"/>
                      </a:cubicBezTo>
                      <a:cubicBezTo>
                        <a:pt x="25" y="0"/>
                        <a:pt x="22" y="0"/>
                        <a:pt x="19" y="0"/>
                      </a:cubicBezTo>
                      <a:cubicBezTo>
                        <a:pt x="16" y="0"/>
                        <a:pt x="13" y="0"/>
                        <a:pt x="11" y="2"/>
                      </a:cubicBezTo>
                      <a:lnTo>
                        <a:pt x="9" y="2"/>
                      </a:lnTo>
                      <a:lnTo>
                        <a:pt x="9" y="2"/>
                      </a:lnTo>
                      <a:cubicBezTo>
                        <a:pt x="6" y="3"/>
                        <a:pt x="4" y="5"/>
                        <a:pt x="3" y="8"/>
                      </a:cubicBezTo>
                      <a:cubicBezTo>
                        <a:pt x="1" y="11"/>
                        <a:pt x="0" y="14"/>
                        <a:pt x="0" y="17"/>
                      </a:cubicBezTo>
                      <a:cubicBezTo>
                        <a:pt x="0" y="20"/>
                        <a:pt x="2" y="22"/>
                        <a:pt x="3" y="25"/>
                      </a:cubicBezTo>
                      <a:cubicBezTo>
                        <a:pt x="5" y="27"/>
                        <a:pt x="6" y="30"/>
                        <a:pt x="9" y="32"/>
                      </a:cubicBezTo>
                      <a:cubicBezTo>
                        <a:pt x="19" y="37"/>
                        <a:pt x="35" y="29"/>
                        <a:pt x="35" y="16"/>
                      </a:cubicBezTo>
                      <a:lnTo>
                        <a:pt x="34" y="1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35" name="Google Shape;2635;p37"/>
                <p:cNvSpPr/>
                <p:nvPr/>
              </p:nvSpPr>
              <p:spPr>
                <a:xfrm rot="-7895514">
                  <a:off x="8017157" y="4341368"/>
                  <a:ext cx="16108" cy="15237"/>
                </a:xfrm>
                <a:custGeom>
                  <a:avLst/>
                  <a:gdLst/>
                  <a:ahLst/>
                  <a:cxnLst/>
                  <a:rect l="l" t="t" r="r" b="b"/>
                  <a:pathLst>
                    <a:path w="37" h="35" extrusionOk="0">
                      <a:moveTo>
                        <a:pt x="19" y="35"/>
                      </a:moveTo>
                      <a:lnTo>
                        <a:pt x="22" y="35"/>
                      </a:lnTo>
                      <a:lnTo>
                        <a:pt x="22" y="35"/>
                      </a:lnTo>
                      <a:cubicBezTo>
                        <a:pt x="24" y="35"/>
                        <a:pt x="27" y="35"/>
                        <a:pt x="29" y="33"/>
                      </a:cubicBezTo>
                      <a:cubicBezTo>
                        <a:pt x="31" y="32"/>
                        <a:pt x="33" y="30"/>
                        <a:pt x="35" y="27"/>
                      </a:cubicBezTo>
                      <a:cubicBezTo>
                        <a:pt x="37" y="25"/>
                        <a:pt x="37" y="22"/>
                        <a:pt x="37" y="19"/>
                      </a:cubicBezTo>
                      <a:cubicBezTo>
                        <a:pt x="37" y="17"/>
                        <a:pt x="36" y="14"/>
                        <a:pt x="35" y="11"/>
                      </a:cubicBezTo>
                      <a:lnTo>
                        <a:pt x="35" y="11"/>
                      </a:lnTo>
                      <a:lnTo>
                        <a:pt x="34" y="9"/>
                      </a:lnTo>
                      <a:lnTo>
                        <a:pt x="34" y="9"/>
                      </a:lnTo>
                      <a:cubicBezTo>
                        <a:pt x="33" y="9"/>
                        <a:pt x="33" y="9"/>
                        <a:pt x="33" y="9"/>
                      </a:cubicBezTo>
                      <a:cubicBezTo>
                        <a:pt x="32" y="6"/>
                        <a:pt x="30" y="3"/>
                        <a:pt x="27" y="2"/>
                      </a:cubicBezTo>
                      <a:cubicBezTo>
                        <a:pt x="25" y="0"/>
                        <a:pt x="22" y="0"/>
                        <a:pt x="18" y="0"/>
                      </a:cubicBezTo>
                      <a:cubicBezTo>
                        <a:pt x="15" y="0"/>
                        <a:pt x="12" y="0"/>
                        <a:pt x="9" y="2"/>
                      </a:cubicBezTo>
                      <a:cubicBezTo>
                        <a:pt x="6" y="3"/>
                        <a:pt x="4" y="6"/>
                        <a:pt x="2" y="9"/>
                      </a:cubicBezTo>
                      <a:cubicBezTo>
                        <a:pt x="0" y="11"/>
                        <a:pt x="0" y="13"/>
                        <a:pt x="0" y="16"/>
                      </a:cubicBezTo>
                      <a:cubicBezTo>
                        <a:pt x="0" y="20"/>
                        <a:pt x="0" y="23"/>
                        <a:pt x="2" y="25"/>
                      </a:cubicBezTo>
                      <a:cubicBezTo>
                        <a:pt x="4" y="28"/>
                        <a:pt x="7" y="30"/>
                        <a:pt x="9" y="32"/>
                      </a:cubicBezTo>
                      <a:cubicBezTo>
                        <a:pt x="12" y="35"/>
                        <a:pt x="14" y="34"/>
                        <a:pt x="18" y="34"/>
                      </a:cubicBezTo>
                      <a:lnTo>
                        <a:pt x="19" y="34"/>
                      </a:lnTo>
                      <a:lnTo>
                        <a:pt x="19" y="35"/>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36" name="Google Shape;2636;p37"/>
                <p:cNvSpPr/>
                <p:nvPr/>
              </p:nvSpPr>
              <p:spPr>
                <a:xfrm rot="-7895514">
                  <a:off x="8068079" y="4362970"/>
                  <a:ext cx="17414" cy="16108"/>
                </a:xfrm>
                <a:custGeom>
                  <a:avLst/>
                  <a:gdLst/>
                  <a:ahLst/>
                  <a:cxnLst/>
                  <a:rect l="l" t="t" r="r" b="b"/>
                  <a:pathLst>
                    <a:path w="40" h="37" extrusionOk="0">
                      <a:moveTo>
                        <a:pt x="24" y="37"/>
                      </a:moveTo>
                      <a:lnTo>
                        <a:pt x="24" y="37"/>
                      </a:lnTo>
                      <a:cubicBezTo>
                        <a:pt x="26" y="37"/>
                        <a:pt x="27" y="36"/>
                        <a:pt x="28" y="35"/>
                      </a:cubicBezTo>
                      <a:cubicBezTo>
                        <a:pt x="30" y="34"/>
                        <a:pt x="31" y="34"/>
                        <a:pt x="32" y="33"/>
                      </a:cubicBezTo>
                      <a:lnTo>
                        <a:pt x="32" y="33"/>
                      </a:lnTo>
                      <a:cubicBezTo>
                        <a:pt x="32" y="32"/>
                        <a:pt x="32" y="32"/>
                        <a:pt x="32" y="31"/>
                      </a:cubicBezTo>
                      <a:lnTo>
                        <a:pt x="32" y="30"/>
                      </a:lnTo>
                      <a:lnTo>
                        <a:pt x="32" y="30"/>
                      </a:lnTo>
                      <a:cubicBezTo>
                        <a:pt x="48" y="23"/>
                        <a:pt x="37" y="2"/>
                        <a:pt x="23" y="1"/>
                      </a:cubicBezTo>
                      <a:lnTo>
                        <a:pt x="23" y="1"/>
                      </a:lnTo>
                      <a:cubicBezTo>
                        <a:pt x="22" y="0"/>
                        <a:pt x="20" y="0"/>
                        <a:pt x="18" y="0"/>
                      </a:cubicBezTo>
                      <a:cubicBezTo>
                        <a:pt x="16" y="0"/>
                        <a:pt x="15" y="0"/>
                        <a:pt x="13" y="1"/>
                      </a:cubicBezTo>
                      <a:lnTo>
                        <a:pt x="13" y="1"/>
                      </a:lnTo>
                      <a:cubicBezTo>
                        <a:pt x="12" y="1"/>
                        <a:pt x="10" y="2"/>
                        <a:pt x="9" y="2"/>
                      </a:cubicBezTo>
                      <a:cubicBezTo>
                        <a:pt x="6" y="4"/>
                        <a:pt x="4" y="7"/>
                        <a:pt x="2" y="9"/>
                      </a:cubicBezTo>
                      <a:cubicBezTo>
                        <a:pt x="1" y="12"/>
                        <a:pt x="0" y="15"/>
                        <a:pt x="0" y="18"/>
                      </a:cubicBezTo>
                      <a:cubicBezTo>
                        <a:pt x="0" y="22"/>
                        <a:pt x="1" y="24"/>
                        <a:pt x="2" y="26"/>
                      </a:cubicBezTo>
                      <a:cubicBezTo>
                        <a:pt x="3" y="27"/>
                        <a:pt x="3" y="27"/>
                        <a:pt x="3" y="27"/>
                      </a:cubicBezTo>
                      <a:lnTo>
                        <a:pt x="3" y="27"/>
                      </a:lnTo>
                      <a:lnTo>
                        <a:pt x="3" y="27"/>
                      </a:lnTo>
                      <a:cubicBezTo>
                        <a:pt x="4" y="29"/>
                        <a:pt x="6" y="32"/>
                        <a:pt x="9" y="33"/>
                      </a:cubicBezTo>
                      <a:cubicBezTo>
                        <a:pt x="11" y="35"/>
                        <a:pt x="14" y="35"/>
                        <a:pt x="17" y="35"/>
                      </a:cubicBezTo>
                      <a:cubicBezTo>
                        <a:pt x="19" y="35"/>
                        <a:pt x="21" y="35"/>
                        <a:pt x="22" y="34"/>
                      </a:cubicBezTo>
                      <a:lnTo>
                        <a:pt x="24" y="3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37" name="Google Shape;2637;p37"/>
                <p:cNvSpPr/>
                <p:nvPr/>
              </p:nvSpPr>
              <p:spPr>
                <a:xfrm rot="-7895514">
                  <a:off x="8120974" y="4385023"/>
                  <a:ext cx="16543" cy="17414"/>
                </a:xfrm>
                <a:custGeom>
                  <a:avLst/>
                  <a:gdLst/>
                  <a:ahLst/>
                  <a:cxnLst/>
                  <a:rect l="l" t="t" r="r" b="b"/>
                  <a:pathLst>
                    <a:path w="38" h="40" extrusionOk="0">
                      <a:moveTo>
                        <a:pt x="21" y="40"/>
                      </a:moveTo>
                      <a:lnTo>
                        <a:pt x="21" y="40"/>
                      </a:lnTo>
                      <a:cubicBezTo>
                        <a:pt x="23" y="39"/>
                        <a:pt x="25" y="39"/>
                        <a:pt x="26" y="38"/>
                      </a:cubicBezTo>
                      <a:cubicBezTo>
                        <a:pt x="30" y="36"/>
                        <a:pt x="32" y="32"/>
                        <a:pt x="35" y="28"/>
                      </a:cubicBezTo>
                      <a:cubicBezTo>
                        <a:pt x="36" y="28"/>
                        <a:pt x="36" y="28"/>
                        <a:pt x="36" y="27"/>
                      </a:cubicBezTo>
                      <a:lnTo>
                        <a:pt x="36" y="27"/>
                      </a:lnTo>
                      <a:cubicBezTo>
                        <a:pt x="37" y="25"/>
                        <a:pt x="38" y="21"/>
                        <a:pt x="38" y="18"/>
                      </a:cubicBezTo>
                      <a:cubicBezTo>
                        <a:pt x="38" y="15"/>
                        <a:pt x="38" y="13"/>
                        <a:pt x="36" y="9"/>
                      </a:cubicBezTo>
                      <a:cubicBezTo>
                        <a:pt x="35" y="6"/>
                        <a:pt x="32" y="4"/>
                        <a:pt x="29" y="2"/>
                      </a:cubicBezTo>
                      <a:cubicBezTo>
                        <a:pt x="26" y="1"/>
                        <a:pt x="24" y="0"/>
                        <a:pt x="20" y="0"/>
                      </a:cubicBezTo>
                      <a:cubicBezTo>
                        <a:pt x="17" y="0"/>
                        <a:pt x="13" y="1"/>
                        <a:pt x="10" y="2"/>
                      </a:cubicBezTo>
                      <a:cubicBezTo>
                        <a:pt x="7" y="4"/>
                        <a:pt x="5" y="6"/>
                        <a:pt x="3" y="9"/>
                      </a:cubicBezTo>
                      <a:lnTo>
                        <a:pt x="3" y="10"/>
                      </a:lnTo>
                      <a:lnTo>
                        <a:pt x="3" y="10"/>
                      </a:lnTo>
                      <a:cubicBezTo>
                        <a:pt x="1" y="13"/>
                        <a:pt x="0" y="18"/>
                        <a:pt x="0" y="22"/>
                      </a:cubicBezTo>
                      <a:cubicBezTo>
                        <a:pt x="0" y="24"/>
                        <a:pt x="0" y="26"/>
                        <a:pt x="1" y="29"/>
                      </a:cubicBezTo>
                      <a:lnTo>
                        <a:pt x="1" y="29"/>
                      </a:lnTo>
                      <a:cubicBezTo>
                        <a:pt x="1" y="30"/>
                        <a:pt x="2" y="32"/>
                        <a:pt x="2" y="32"/>
                      </a:cubicBezTo>
                      <a:cubicBezTo>
                        <a:pt x="4" y="36"/>
                        <a:pt x="6" y="37"/>
                        <a:pt x="8" y="38"/>
                      </a:cubicBezTo>
                      <a:cubicBezTo>
                        <a:pt x="11" y="40"/>
                        <a:pt x="14" y="40"/>
                        <a:pt x="17" y="40"/>
                      </a:cubicBezTo>
                      <a:cubicBezTo>
                        <a:pt x="18" y="40"/>
                        <a:pt x="20" y="40"/>
                        <a:pt x="21" y="4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sp>
            <p:nvSpPr>
              <p:cNvPr id="2638" name="Google Shape;2638;p37"/>
              <p:cNvSpPr/>
              <p:nvPr/>
            </p:nvSpPr>
            <p:spPr>
              <a:xfrm rot="7086980">
                <a:off x="-42153" y="-300844"/>
                <a:ext cx="666493" cy="944851"/>
              </a:xfrm>
              <a:custGeom>
                <a:avLst/>
                <a:gdLst/>
                <a:ahLst/>
                <a:cxnLst/>
                <a:rect l="l" t="t" r="r" b="b"/>
                <a:pathLst>
                  <a:path w="2040" h="2892" extrusionOk="0">
                    <a:moveTo>
                      <a:pt x="1032" y="2892"/>
                    </a:moveTo>
                    <a:cubicBezTo>
                      <a:pt x="1032" y="2892"/>
                      <a:pt x="2321" y="1616"/>
                      <a:pt x="1984" y="626"/>
                    </a:cubicBezTo>
                    <a:cubicBezTo>
                      <a:pt x="1646" y="-364"/>
                      <a:pt x="59" y="-86"/>
                      <a:pt x="3" y="810"/>
                    </a:cubicBezTo>
                    <a:cubicBezTo>
                      <a:pt x="-53" y="1671"/>
                      <a:pt x="762" y="1664"/>
                      <a:pt x="1032" y="2892"/>
                    </a:cubicBezTo>
                    <a:close/>
                  </a:path>
                </a:pathLst>
              </a:custGeom>
              <a:solidFill>
                <a:schemeClr val="l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39" name="Google Shape;2639;p37"/>
              <p:cNvSpPr/>
              <p:nvPr/>
            </p:nvSpPr>
            <p:spPr>
              <a:xfrm rot="7086980">
                <a:off x="-90811" y="-5495"/>
                <a:ext cx="146367" cy="213996"/>
              </a:xfrm>
              <a:custGeom>
                <a:avLst/>
                <a:gdLst/>
                <a:ahLst/>
                <a:cxnLst/>
                <a:rect l="l" t="t" r="r" b="b"/>
                <a:pathLst>
                  <a:path w="448" h="655" extrusionOk="0">
                    <a:moveTo>
                      <a:pt x="54" y="637"/>
                    </a:moveTo>
                    <a:cubicBezTo>
                      <a:pt x="49" y="458"/>
                      <a:pt x="28" y="286"/>
                      <a:pt x="143" y="134"/>
                    </a:cubicBezTo>
                    <a:cubicBezTo>
                      <a:pt x="201" y="57"/>
                      <a:pt x="286" y="26"/>
                      <a:pt x="369" y="93"/>
                    </a:cubicBezTo>
                    <a:cubicBezTo>
                      <a:pt x="446" y="154"/>
                      <a:pt x="285" y="240"/>
                      <a:pt x="270" y="178"/>
                    </a:cubicBezTo>
                    <a:lnTo>
                      <a:pt x="270" y="178"/>
                    </a:lnTo>
                    <a:cubicBezTo>
                      <a:pt x="269" y="176"/>
                      <a:pt x="269" y="174"/>
                      <a:pt x="268" y="173"/>
                    </a:cubicBezTo>
                    <a:cubicBezTo>
                      <a:pt x="266" y="170"/>
                      <a:pt x="264" y="168"/>
                      <a:pt x="262" y="167"/>
                    </a:cubicBezTo>
                    <a:cubicBezTo>
                      <a:pt x="259" y="165"/>
                      <a:pt x="256" y="165"/>
                      <a:pt x="253" y="165"/>
                    </a:cubicBezTo>
                    <a:cubicBezTo>
                      <a:pt x="250" y="165"/>
                      <a:pt x="246" y="165"/>
                      <a:pt x="244" y="167"/>
                    </a:cubicBezTo>
                    <a:cubicBezTo>
                      <a:pt x="241" y="168"/>
                      <a:pt x="238" y="170"/>
                      <a:pt x="237" y="173"/>
                    </a:cubicBezTo>
                    <a:cubicBezTo>
                      <a:pt x="235" y="174"/>
                      <a:pt x="236" y="176"/>
                      <a:pt x="235" y="178"/>
                    </a:cubicBezTo>
                    <a:cubicBezTo>
                      <a:pt x="194" y="310"/>
                      <a:pt x="547" y="217"/>
                      <a:pt x="421" y="70"/>
                    </a:cubicBezTo>
                    <a:cubicBezTo>
                      <a:pt x="331" y="-34"/>
                      <a:pt x="215" y="-13"/>
                      <a:pt x="126" y="76"/>
                    </a:cubicBezTo>
                    <a:cubicBezTo>
                      <a:pt x="-20" y="222"/>
                      <a:pt x="-9" y="450"/>
                      <a:pt x="15" y="638"/>
                    </a:cubicBezTo>
                    <a:lnTo>
                      <a:pt x="15" y="638"/>
                    </a:lnTo>
                    <a:cubicBezTo>
                      <a:pt x="15" y="641"/>
                      <a:pt x="16" y="642"/>
                      <a:pt x="18" y="646"/>
                    </a:cubicBezTo>
                    <a:cubicBezTo>
                      <a:pt x="19" y="648"/>
                      <a:pt x="22" y="651"/>
                      <a:pt x="25" y="653"/>
                    </a:cubicBezTo>
                    <a:cubicBezTo>
                      <a:pt x="28" y="654"/>
                      <a:pt x="31" y="655"/>
                      <a:pt x="35" y="655"/>
                    </a:cubicBezTo>
                    <a:cubicBezTo>
                      <a:pt x="38" y="655"/>
                      <a:pt x="41" y="654"/>
                      <a:pt x="44" y="653"/>
                    </a:cubicBezTo>
                    <a:cubicBezTo>
                      <a:pt x="47" y="651"/>
                      <a:pt x="49" y="648"/>
                      <a:pt x="51" y="646"/>
                    </a:cubicBezTo>
                    <a:cubicBezTo>
                      <a:pt x="52" y="642"/>
                      <a:pt x="54" y="641"/>
                      <a:pt x="54" y="638"/>
                    </a:cubicBezTo>
                    <a:lnTo>
                      <a:pt x="54" y="637"/>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40" name="Google Shape;2640;p37"/>
              <p:cNvSpPr/>
              <p:nvPr/>
            </p:nvSpPr>
            <p:spPr>
              <a:xfrm rot="7086980">
                <a:off x="149271" y="-117190"/>
                <a:ext cx="220531" cy="387154"/>
              </a:xfrm>
              <a:custGeom>
                <a:avLst/>
                <a:gdLst/>
                <a:ahLst/>
                <a:cxnLst/>
                <a:rect l="l" t="t" r="r" b="b"/>
                <a:pathLst>
                  <a:path w="675" h="1185" extrusionOk="0">
                    <a:moveTo>
                      <a:pt x="538" y="1177"/>
                    </a:moveTo>
                    <a:cubicBezTo>
                      <a:pt x="677" y="996"/>
                      <a:pt x="697" y="691"/>
                      <a:pt x="657" y="474"/>
                    </a:cubicBezTo>
                    <a:cubicBezTo>
                      <a:pt x="614" y="250"/>
                      <a:pt x="445" y="-11"/>
                      <a:pt x="190" y="0"/>
                    </a:cubicBezTo>
                    <a:cubicBezTo>
                      <a:pt x="3" y="9"/>
                      <a:pt x="-53" y="271"/>
                      <a:pt x="54" y="397"/>
                    </a:cubicBezTo>
                    <a:cubicBezTo>
                      <a:pt x="160" y="523"/>
                      <a:pt x="432" y="448"/>
                      <a:pt x="347" y="265"/>
                    </a:cubicBezTo>
                    <a:cubicBezTo>
                      <a:pt x="338" y="243"/>
                      <a:pt x="308" y="257"/>
                      <a:pt x="308" y="277"/>
                    </a:cubicBezTo>
                    <a:cubicBezTo>
                      <a:pt x="301" y="420"/>
                      <a:pt x="160" y="454"/>
                      <a:pt x="85" y="337"/>
                    </a:cubicBezTo>
                    <a:lnTo>
                      <a:pt x="85" y="337"/>
                    </a:lnTo>
                    <a:lnTo>
                      <a:pt x="85" y="337"/>
                    </a:lnTo>
                    <a:cubicBezTo>
                      <a:pt x="67" y="307"/>
                      <a:pt x="58" y="272"/>
                      <a:pt x="58" y="238"/>
                    </a:cubicBezTo>
                    <a:cubicBezTo>
                      <a:pt x="58" y="203"/>
                      <a:pt x="67" y="169"/>
                      <a:pt x="85" y="139"/>
                    </a:cubicBezTo>
                    <a:cubicBezTo>
                      <a:pt x="96" y="119"/>
                      <a:pt x="111" y="101"/>
                      <a:pt x="129" y="86"/>
                    </a:cubicBezTo>
                    <a:cubicBezTo>
                      <a:pt x="285" y="-38"/>
                      <a:pt x="477" y="198"/>
                      <a:pt x="541" y="314"/>
                    </a:cubicBezTo>
                    <a:cubicBezTo>
                      <a:pt x="673" y="555"/>
                      <a:pt x="633" y="922"/>
                      <a:pt x="509" y="1157"/>
                    </a:cubicBezTo>
                    <a:cubicBezTo>
                      <a:pt x="500" y="1175"/>
                      <a:pt x="526" y="1196"/>
                      <a:pt x="539" y="1179"/>
                    </a:cubicBezTo>
                    <a:lnTo>
                      <a:pt x="538" y="1177"/>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41" name="Google Shape;2641;p37"/>
              <p:cNvSpPr/>
              <p:nvPr/>
            </p:nvSpPr>
            <p:spPr>
              <a:xfrm rot="7086980">
                <a:off x="301167" y="194799"/>
                <a:ext cx="251568" cy="380946"/>
              </a:xfrm>
              <a:custGeom>
                <a:avLst/>
                <a:gdLst/>
                <a:ahLst/>
                <a:cxnLst/>
                <a:rect l="l" t="t" r="r" b="b"/>
                <a:pathLst>
                  <a:path w="770" h="1166" extrusionOk="0">
                    <a:moveTo>
                      <a:pt x="171" y="1152"/>
                    </a:moveTo>
                    <a:cubicBezTo>
                      <a:pt x="41" y="850"/>
                      <a:pt x="-41" y="297"/>
                      <a:pt x="305" y="99"/>
                    </a:cubicBezTo>
                    <a:cubicBezTo>
                      <a:pt x="488" y="-7"/>
                      <a:pt x="667" y="210"/>
                      <a:pt x="689" y="375"/>
                    </a:cubicBezTo>
                    <a:cubicBezTo>
                      <a:pt x="703" y="483"/>
                      <a:pt x="569" y="583"/>
                      <a:pt x="482" y="501"/>
                    </a:cubicBezTo>
                    <a:cubicBezTo>
                      <a:pt x="450" y="470"/>
                      <a:pt x="406" y="339"/>
                      <a:pt x="476" y="325"/>
                    </a:cubicBezTo>
                    <a:lnTo>
                      <a:pt x="476" y="325"/>
                    </a:lnTo>
                    <a:cubicBezTo>
                      <a:pt x="478" y="325"/>
                      <a:pt x="479" y="324"/>
                      <a:pt x="480" y="324"/>
                    </a:cubicBezTo>
                    <a:cubicBezTo>
                      <a:pt x="484" y="321"/>
                      <a:pt x="487" y="318"/>
                      <a:pt x="490" y="314"/>
                    </a:cubicBezTo>
                    <a:cubicBezTo>
                      <a:pt x="492" y="310"/>
                      <a:pt x="493" y="305"/>
                      <a:pt x="493" y="301"/>
                    </a:cubicBezTo>
                    <a:cubicBezTo>
                      <a:pt x="493" y="296"/>
                      <a:pt x="492" y="291"/>
                      <a:pt x="490" y="287"/>
                    </a:cubicBezTo>
                    <a:cubicBezTo>
                      <a:pt x="487" y="283"/>
                      <a:pt x="484" y="280"/>
                      <a:pt x="480" y="278"/>
                    </a:cubicBezTo>
                    <a:cubicBezTo>
                      <a:pt x="478" y="277"/>
                      <a:pt x="477" y="276"/>
                      <a:pt x="475" y="275"/>
                    </a:cubicBezTo>
                    <a:cubicBezTo>
                      <a:pt x="290" y="239"/>
                      <a:pt x="383" y="544"/>
                      <a:pt x="486" y="595"/>
                    </a:cubicBezTo>
                    <a:cubicBezTo>
                      <a:pt x="579" y="642"/>
                      <a:pt x="689" y="572"/>
                      <a:pt x="741" y="497"/>
                    </a:cubicBezTo>
                    <a:cubicBezTo>
                      <a:pt x="811" y="396"/>
                      <a:pt x="741" y="245"/>
                      <a:pt x="684" y="158"/>
                    </a:cubicBezTo>
                    <a:cubicBezTo>
                      <a:pt x="529" y="-78"/>
                      <a:pt x="255" y="-34"/>
                      <a:pt x="110" y="182"/>
                    </a:cubicBezTo>
                    <a:cubicBezTo>
                      <a:pt x="-69" y="447"/>
                      <a:pt x="-11" y="903"/>
                      <a:pt x="150" y="1161"/>
                    </a:cubicBezTo>
                    <a:cubicBezTo>
                      <a:pt x="156" y="1172"/>
                      <a:pt x="176" y="1164"/>
                      <a:pt x="171" y="1152"/>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42" name="Google Shape;2642;p37"/>
              <p:cNvSpPr/>
              <p:nvPr/>
            </p:nvSpPr>
            <p:spPr>
              <a:xfrm rot="7086980">
                <a:off x="452623" y="42137"/>
                <a:ext cx="258756" cy="224451"/>
              </a:xfrm>
              <a:custGeom>
                <a:avLst/>
                <a:gdLst/>
                <a:ahLst/>
                <a:cxnLst/>
                <a:rect l="l" t="t" r="r" b="b"/>
                <a:pathLst>
                  <a:path w="792" h="687" extrusionOk="0">
                    <a:moveTo>
                      <a:pt x="158" y="454"/>
                    </a:moveTo>
                    <a:cubicBezTo>
                      <a:pt x="277" y="434"/>
                      <a:pt x="385" y="216"/>
                      <a:pt x="215" y="206"/>
                    </a:cubicBezTo>
                    <a:cubicBezTo>
                      <a:pt x="196" y="206"/>
                      <a:pt x="195" y="230"/>
                      <a:pt x="207" y="239"/>
                    </a:cubicBezTo>
                    <a:cubicBezTo>
                      <a:pt x="320" y="318"/>
                      <a:pt x="161" y="482"/>
                      <a:pt x="66" y="353"/>
                    </a:cubicBezTo>
                    <a:cubicBezTo>
                      <a:pt x="14" y="283"/>
                      <a:pt x="54" y="191"/>
                      <a:pt x="100" y="133"/>
                    </a:cubicBezTo>
                    <a:cubicBezTo>
                      <a:pt x="175" y="37"/>
                      <a:pt x="312" y="45"/>
                      <a:pt x="418" y="75"/>
                    </a:cubicBezTo>
                    <a:cubicBezTo>
                      <a:pt x="658" y="148"/>
                      <a:pt x="750" y="443"/>
                      <a:pt x="748" y="667"/>
                    </a:cubicBezTo>
                    <a:cubicBezTo>
                      <a:pt x="748" y="695"/>
                      <a:pt x="791" y="693"/>
                      <a:pt x="792" y="666"/>
                    </a:cubicBezTo>
                    <a:cubicBezTo>
                      <a:pt x="798" y="438"/>
                      <a:pt x="720" y="204"/>
                      <a:pt x="527" y="70"/>
                    </a:cubicBezTo>
                    <a:cubicBezTo>
                      <a:pt x="387" y="-27"/>
                      <a:pt x="135" y="-36"/>
                      <a:pt x="37" y="126"/>
                    </a:cubicBezTo>
                    <a:cubicBezTo>
                      <a:pt x="-23" y="227"/>
                      <a:pt x="-27" y="487"/>
                      <a:pt x="159" y="454"/>
                    </a:cubicBezTo>
                    <a:lnTo>
                      <a:pt x="158" y="454"/>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43" name="Google Shape;2643;p37"/>
              <p:cNvSpPr/>
              <p:nvPr/>
            </p:nvSpPr>
            <p:spPr>
              <a:xfrm rot="7086980">
                <a:off x="71073" y="179689"/>
                <a:ext cx="189166" cy="217590"/>
              </a:xfrm>
              <a:custGeom>
                <a:avLst/>
                <a:gdLst/>
                <a:ahLst/>
                <a:cxnLst/>
                <a:rect l="l" t="t" r="r" b="b"/>
                <a:pathLst>
                  <a:path w="579" h="666" extrusionOk="0">
                    <a:moveTo>
                      <a:pt x="43" y="650"/>
                    </a:moveTo>
                    <a:cubicBezTo>
                      <a:pt x="61" y="480"/>
                      <a:pt x="100" y="305"/>
                      <a:pt x="209" y="166"/>
                    </a:cubicBezTo>
                    <a:cubicBezTo>
                      <a:pt x="270" y="87"/>
                      <a:pt x="367" y="47"/>
                      <a:pt x="464" y="87"/>
                    </a:cubicBezTo>
                    <a:cubicBezTo>
                      <a:pt x="556" y="124"/>
                      <a:pt x="505" y="296"/>
                      <a:pt x="403" y="202"/>
                    </a:cubicBezTo>
                    <a:cubicBezTo>
                      <a:pt x="390" y="190"/>
                      <a:pt x="366" y="202"/>
                      <a:pt x="373" y="220"/>
                    </a:cubicBezTo>
                    <a:cubicBezTo>
                      <a:pt x="452" y="436"/>
                      <a:pt x="733" y="82"/>
                      <a:pt x="469" y="11"/>
                    </a:cubicBezTo>
                    <a:cubicBezTo>
                      <a:pt x="144" y="-77"/>
                      <a:pt x="-22" y="395"/>
                      <a:pt x="3" y="646"/>
                    </a:cubicBezTo>
                    <a:cubicBezTo>
                      <a:pt x="5" y="668"/>
                      <a:pt x="41" y="675"/>
                      <a:pt x="44" y="650"/>
                    </a:cubicBezTo>
                    <a:lnTo>
                      <a:pt x="43" y="650"/>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44" name="Google Shape;2644;p37"/>
              <p:cNvSpPr/>
              <p:nvPr/>
            </p:nvSpPr>
            <p:spPr>
              <a:xfrm rot="7086980">
                <a:off x="341200" y="415410"/>
                <a:ext cx="13068" cy="25484"/>
              </a:xfrm>
              <a:custGeom>
                <a:avLst/>
                <a:gdLst/>
                <a:ahLst/>
                <a:cxnLst/>
                <a:rect l="l" t="t" r="r" b="b"/>
                <a:pathLst>
                  <a:path w="40" h="78" extrusionOk="0">
                    <a:moveTo>
                      <a:pt x="27" y="72"/>
                    </a:moveTo>
                    <a:lnTo>
                      <a:pt x="27" y="72"/>
                    </a:lnTo>
                    <a:cubicBezTo>
                      <a:pt x="36" y="56"/>
                      <a:pt x="40" y="38"/>
                      <a:pt x="40" y="21"/>
                    </a:cubicBezTo>
                    <a:cubicBezTo>
                      <a:pt x="40" y="18"/>
                      <a:pt x="40" y="16"/>
                      <a:pt x="40" y="14"/>
                    </a:cubicBezTo>
                    <a:lnTo>
                      <a:pt x="40" y="14"/>
                    </a:lnTo>
                    <a:cubicBezTo>
                      <a:pt x="40" y="12"/>
                      <a:pt x="39" y="9"/>
                      <a:pt x="38" y="7"/>
                    </a:cubicBezTo>
                    <a:cubicBezTo>
                      <a:pt x="37" y="5"/>
                      <a:pt x="35" y="3"/>
                      <a:pt x="33" y="2"/>
                    </a:cubicBezTo>
                    <a:cubicBezTo>
                      <a:pt x="31" y="1"/>
                      <a:pt x="28" y="0"/>
                      <a:pt x="26" y="0"/>
                    </a:cubicBezTo>
                    <a:cubicBezTo>
                      <a:pt x="23" y="0"/>
                      <a:pt x="21" y="1"/>
                      <a:pt x="19" y="2"/>
                    </a:cubicBezTo>
                    <a:cubicBezTo>
                      <a:pt x="16" y="3"/>
                      <a:pt x="15" y="5"/>
                      <a:pt x="13" y="7"/>
                    </a:cubicBezTo>
                    <a:lnTo>
                      <a:pt x="13" y="8"/>
                    </a:lnTo>
                    <a:lnTo>
                      <a:pt x="13" y="8"/>
                    </a:lnTo>
                    <a:cubicBezTo>
                      <a:pt x="4" y="24"/>
                      <a:pt x="0" y="42"/>
                      <a:pt x="0" y="61"/>
                    </a:cubicBezTo>
                    <a:cubicBezTo>
                      <a:pt x="0" y="62"/>
                      <a:pt x="0" y="64"/>
                      <a:pt x="0" y="65"/>
                    </a:cubicBezTo>
                    <a:lnTo>
                      <a:pt x="0" y="65"/>
                    </a:lnTo>
                    <a:cubicBezTo>
                      <a:pt x="0" y="67"/>
                      <a:pt x="1" y="69"/>
                      <a:pt x="2" y="70"/>
                    </a:cubicBezTo>
                    <a:cubicBezTo>
                      <a:pt x="3" y="73"/>
                      <a:pt x="5" y="74"/>
                      <a:pt x="7" y="76"/>
                    </a:cubicBezTo>
                    <a:cubicBezTo>
                      <a:pt x="9" y="77"/>
                      <a:pt x="11" y="78"/>
                      <a:pt x="14" y="78"/>
                    </a:cubicBezTo>
                    <a:cubicBezTo>
                      <a:pt x="16" y="78"/>
                      <a:pt x="19" y="77"/>
                      <a:pt x="22" y="76"/>
                    </a:cubicBezTo>
                    <a:cubicBezTo>
                      <a:pt x="23" y="75"/>
                      <a:pt x="25" y="73"/>
                      <a:pt x="26" y="72"/>
                    </a:cubicBezTo>
                    <a:lnTo>
                      <a:pt x="27" y="7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45" name="Google Shape;2645;p37"/>
              <p:cNvSpPr/>
              <p:nvPr/>
            </p:nvSpPr>
            <p:spPr>
              <a:xfrm rot="7086980">
                <a:off x="316066" y="435170"/>
                <a:ext cx="19603" cy="24830"/>
              </a:xfrm>
              <a:custGeom>
                <a:avLst/>
                <a:gdLst/>
                <a:ahLst/>
                <a:cxnLst/>
                <a:rect l="l" t="t" r="r" b="b"/>
                <a:pathLst>
                  <a:path w="60" h="76" extrusionOk="0">
                    <a:moveTo>
                      <a:pt x="21" y="72"/>
                    </a:moveTo>
                    <a:lnTo>
                      <a:pt x="21" y="72"/>
                    </a:lnTo>
                    <a:cubicBezTo>
                      <a:pt x="26" y="67"/>
                      <a:pt x="30" y="62"/>
                      <a:pt x="33" y="57"/>
                    </a:cubicBezTo>
                    <a:cubicBezTo>
                      <a:pt x="35" y="54"/>
                      <a:pt x="36" y="52"/>
                      <a:pt x="37" y="50"/>
                    </a:cubicBezTo>
                    <a:lnTo>
                      <a:pt x="37" y="50"/>
                    </a:lnTo>
                    <a:cubicBezTo>
                      <a:pt x="38" y="48"/>
                      <a:pt x="39" y="46"/>
                      <a:pt x="40" y="44"/>
                    </a:cubicBezTo>
                    <a:cubicBezTo>
                      <a:pt x="45" y="35"/>
                      <a:pt x="51" y="26"/>
                      <a:pt x="57" y="18"/>
                    </a:cubicBezTo>
                    <a:lnTo>
                      <a:pt x="57" y="18"/>
                    </a:lnTo>
                    <a:cubicBezTo>
                      <a:pt x="57" y="18"/>
                      <a:pt x="57" y="17"/>
                      <a:pt x="58" y="16"/>
                    </a:cubicBezTo>
                    <a:cubicBezTo>
                      <a:pt x="58" y="15"/>
                      <a:pt x="60" y="13"/>
                      <a:pt x="60" y="11"/>
                    </a:cubicBezTo>
                    <a:cubicBezTo>
                      <a:pt x="60" y="9"/>
                      <a:pt x="59" y="6"/>
                      <a:pt x="58" y="5"/>
                    </a:cubicBezTo>
                    <a:cubicBezTo>
                      <a:pt x="57" y="3"/>
                      <a:pt x="55" y="2"/>
                      <a:pt x="54" y="1"/>
                    </a:cubicBezTo>
                    <a:cubicBezTo>
                      <a:pt x="52" y="0"/>
                      <a:pt x="51" y="0"/>
                      <a:pt x="49" y="0"/>
                    </a:cubicBezTo>
                    <a:cubicBezTo>
                      <a:pt x="47" y="0"/>
                      <a:pt x="44" y="-1"/>
                      <a:pt x="43" y="1"/>
                    </a:cubicBezTo>
                    <a:cubicBezTo>
                      <a:pt x="42" y="2"/>
                      <a:pt x="42" y="3"/>
                      <a:pt x="41" y="3"/>
                    </a:cubicBezTo>
                    <a:cubicBezTo>
                      <a:pt x="24" y="18"/>
                      <a:pt x="-1" y="40"/>
                      <a:pt x="0" y="64"/>
                    </a:cubicBezTo>
                    <a:lnTo>
                      <a:pt x="0" y="64"/>
                    </a:lnTo>
                    <a:cubicBezTo>
                      <a:pt x="0" y="66"/>
                      <a:pt x="1" y="68"/>
                      <a:pt x="2" y="69"/>
                    </a:cubicBezTo>
                    <a:cubicBezTo>
                      <a:pt x="3" y="71"/>
                      <a:pt x="4" y="73"/>
                      <a:pt x="6" y="74"/>
                    </a:cubicBezTo>
                    <a:cubicBezTo>
                      <a:pt x="8" y="75"/>
                      <a:pt x="10" y="76"/>
                      <a:pt x="13" y="76"/>
                    </a:cubicBezTo>
                    <a:cubicBezTo>
                      <a:pt x="15" y="76"/>
                      <a:pt x="17" y="75"/>
                      <a:pt x="19" y="74"/>
                    </a:cubicBezTo>
                    <a:cubicBezTo>
                      <a:pt x="20" y="73"/>
                      <a:pt x="21" y="73"/>
                      <a:pt x="21" y="7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46" name="Google Shape;2646;p37"/>
              <p:cNvSpPr/>
              <p:nvPr/>
            </p:nvSpPr>
            <p:spPr>
              <a:xfrm rot="7086980">
                <a:off x="289136" y="435239"/>
                <a:ext cx="19929" cy="9801"/>
              </a:xfrm>
              <a:custGeom>
                <a:avLst/>
                <a:gdLst/>
                <a:ahLst/>
                <a:cxnLst/>
                <a:rect l="l" t="t" r="r" b="b"/>
                <a:pathLst>
                  <a:path w="61" h="30" extrusionOk="0">
                    <a:moveTo>
                      <a:pt x="9" y="26"/>
                    </a:moveTo>
                    <a:lnTo>
                      <a:pt x="9" y="26"/>
                    </a:lnTo>
                    <a:cubicBezTo>
                      <a:pt x="12" y="27"/>
                      <a:pt x="15" y="27"/>
                      <a:pt x="17" y="27"/>
                    </a:cubicBezTo>
                    <a:cubicBezTo>
                      <a:pt x="20" y="27"/>
                      <a:pt x="23" y="27"/>
                      <a:pt x="26" y="26"/>
                    </a:cubicBezTo>
                    <a:lnTo>
                      <a:pt x="26" y="26"/>
                    </a:lnTo>
                    <a:cubicBezTo>
                      <a:pt x="33" y="27"/>
                      <a:pt x="40" y="28"/>
                      <a:pt x="47" y="30"/>
                    </a:cubicBezTo>
                    <a:cubicBezTo>
                      <a:pt x="59" y="34"/>
                      <a:pt x="67" y="13"/>
                      <a:pt x="55" y="8"/>
                    </a:cubicBezTo>
                    <a:lnTo>
                      <a:pt x="55" y="8"/>
                    </a:lnTo>
                    <a:cubicBezTo>
                      <a:pt x="46" y="3"/>
                      <a:pt x="36" y="0"/>
                      <a:pt x="26" y="0"/>
                    </a:cubicBezTo>
                    <a:cubicBezTo>
                      <a:pt x="19" y="0"/>
                      <a:pt x="12" y="2"/>
                      <a:pt x="6" y="4"/>
                    </a:cubicBezTo>
                    <a:lnTo>
                      <a:pt x="6" y="4"/>
                    </a:lnTo>
                    <a:cubicBezTo>
                      <a:pt x="4" y="5"/>
                      <a:pt x="2" y="7"/>
                      <a:pt x="2" y="8"/>
                    </a:cubicBezTo>
                    <a:cubicBezTo>
                      <a:pt x="0" y="10"/>
                      <a:pt x="0" y="12"/>
                      <a:pt x="0" y="14"/>
                    </a:cubicBezTo>
                    <a:cubicBezTo>
                      <a:pt x="0" y="16"/>
                      <a:pt x="1" y="18"/>
                      <a:pt x="2" y="20"/>
                    </a:cubicBezTo>
                    <a:cubicBezTo>
                      <a:pt x="3" y="21"/>
                      <a:pt x="3" y="23"/>
                      <a:pt x="6" y="24"/>
                    </a:cubicBezTo>
                    <a:cubicBezTo>
                      <a:pt x="7" y="24"/>
                      <a:pt x="8" y="25"/>
                      <a:pt x="9" y="25"/>
                    </a:cubicBezTo>
                    <a:lnTo>
                      <a:pt x="9" y="2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47" name="Google Shape;2647;p37"/>
              <p:cNvSpPr/>
              <p:nvPr/>
            </p:nvSpPr>
            <p:spPr>
              <a:xfrm rot="7086980">
                <a:off x="275845" y="405318"/>
                <a:ext cx="20256" cy="18949"/>
              </a:xfrm>
              <a:custGeom>
                <a:avLst/>
                <a:gdLst/>
                <a:ahLst/>
                <a:cxnLst/>
                <a:rect l="l" t="t" r="r" b="b"/>
                <a:pathLst>
                  <a:path w="62" h="58" extrusionOk="0">
                    <a:moveTo>
                      <a:pt x="48" y="58"/>
                    </a:moveTo>
                    <a:cubicBezTo>
                      <a:pt x="59" y="62"/>
                      <a:pt x="68" y="46"/>
                      <a:pt x="57" y="40"/>
                    </a:cubicBezTo>
                    <a:lnTo>
                      <a:pt x="57" y="40"/>
                    </a:lnTo>
                    <a:lnTo>
                      <a:pt x="57" y="40"/>
                    </a:lnTo>
                    <a:cubicBezTo>
                      <a:pt x="41" y="31"/>
                      <a:pt x="26" y="18"/>
                      <a:pt x="15" y="3"/>
                    </a:cubicBezTo>
                    <a:cubicBezTo>
                      <a:pt x="9" y="-3"/>
                      <a:pt x="-2" y="3"/>
                      <a:pt x="1" y="12"/>
                    </a:cubicBezTo>
                    <a:lnTo>
                      <a:pt x="1" y="12"/>
                    </a:lnTo>
                    <a:cubicBezTo>
                      <a:pt x="2" y="16"/>
                      <a:pt x="3" y="19"/>
                      <a:pt x="6" y="23"/>
                    </a:cubicBezTo>
                    <a:cubicBezTo>
                      <a:pt x="12" y="35"/>
                      <a:pt x="22" y="45"/>
                      <a:pt x="35" y="52"/>
                    </a:cubicBezTo>
                    <a:cubicBezTo>
                      <a:pt x="38" y="54"/>
                      <a:pt x="43" y="56"/>
                      <a:pt x="48" y="58"/>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48" name="Google Shape;2648;p37"/>
              <p:cNvSpPr/>
              <p:nvPr/>
            </p:nvSpPr>
            <p:spPr>
              <a:xfrm rot="7086980">
                <a:off x="291211" y="381352"/>
                <a:ext cx="11108" cy="14702"/>
              </a:xfrm>
              <a:custGeom>
                <a:avLst/>
                <a:gdLst/>
                <a:ahLst/>
                <a:cxnLst/>
                <a:rect l="l" t="t" r="r" b="b"/>
                <a:pathLst>
                  <a:path w="34" h="45" extrusionOk="0">
                    <a:moveTo>
                      <a:pt x="17" y="43"/>
                    </a:moveTo>
                    <a:lnTo>
                      <a:pt x="17" y="43"/>
                    </a:lnTo>
                    <a:cubicBezTo>
                      <a:pt x="21" y="39"/>
                      <a:pt x="24" y="34"/>
                      <a:pt x="27" y="29"/>
                    </a:cubicBezTo>
                    <a:cubicBezTo>
                      <a:pt x="29" y="25"/>
                      <a:pt x="31" y="21"/>
                      <a:pt x="33" y="16"/>
                    </a:cubicBezTo>
                    <a:lnTo>
                      <a:pt x="33" y="16"/>
                    </a:lnTo>
                    <a:cubicBezTo>
                      <a:pt x="33" y="15"/>
                      <a:pt x="34" y="13"/>
                      <a:pt x="34" y="11"/>
                    </a:cubicBezTo>
                    <a:cubicBezTo>
                      <a:pt x="34" y="9"/>
                      <a:pt x="33" y="6"/>
                      <a:pt x="32" y="5"/>
                    </a:cubicBezTo>
                    <a:cubicBezTo>
                      <a:pt x="31" y="3"/>
                      <a:pt x="29" y="1"/>
                      <a:pt x="28" y="1"/>
                    </a:cubicBezTo>
                    <a:cubicBezTo>
                      <a:pt x="26" y="0"/>
                      <a:pt x="25" y="0"/>
                      <a:pt x="23" y="0"/>
                    </a:cubicBezTo>
                    <a:cubicBezTo>
                      <a:pt x="21" y="0"/>
                      <a:pt x="18" y="0"/>
                      <a:pt x="17" y="1"/>
                    </a:cubicBezTo>
                    <a:cubicBezTo>
                      <a:pt x="15" y="1"/>
                      <a:pt x="14" y="4"/>
                      <a:pt x="13" y="5"/>
                    </a:cubicBezTo>
                    <a:cubicBezTo>
                      <a:pt x="13" y="6"/>
                      <a:pt x="13" y="6"/>
                      <a:pt x="13" y="6"/>
                    </a:cubicBezTo>
                    <a:lnTo>
                      <a:pt x="13" y="6"/>
                    </a:lnTo>
                    <a:cubicBezTo>
                      <a:pt x="11" y="8"/>
                      <a:pt x="10" y="11"/>
                      <a:pt x="8" y="14"/>
                    </a:cubicBezTo>
                    <a:cubicBezTo>
                      <a:pt x="4" y="20"/>
                      <a:pt x="2" y="27"/>
                      <a:pt x="0" y="34"/>
                    </a:cubicBezTo>
                    <a:lnTo>
                      <a:pt x="0" y="34"/>
                    </a:lnTo>
                    <a:cubicBezTo>
                      <a:pt x="0" y="34"/>
                      <a:pt x="0" y="35"/>
                      <a:pt x="0" y="36"/>
                    </a:cubicBezTo>
                    <a:cubicBezTo>
                      <a:pt x="0" y="37"/>
                      <a:pt x="0" y="38"/>
                      <a:pt x="1" y="40"/>
                    </a:cubicBezTo>
                    <a:cubicBezTo>
                      <a:pt x="1" y="41"/>
                      <a:pt x="3" y="43"/>
                      <a:pt x="5" y="44"/>
                    </a:cubicBezTo>
                    <a:cubicBezTo>
                      <a:pt x="6" y="45"/>
                      <a:pt x="7" y="45"/>
                      <a:pt x="9" y="45"/>
                    </a:cubicBezTo>
                    <a:cubicBezTo>
                      <a:pt x="10" y="45"/>
                      <a:pt x="13" y="45"/>
                      <a:pt x="14" y="44"/>
                    </a:cubicBezTo>
                    <a:cubicBezTo>
                      <a:pt x="15" y="43"/>
                      <a:pt x="15" y="43"/>
                      <a:pt x="16" y="42"/>
                    </a:cubicBezTo>
                    <a:lnTo>
                      <a:pt x="17" y="4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49" name="Google Shape;2649;p37"/>
              <p:cNvSpPr/>
              <p:nvPr/>
            </p:nvSpPr>
            <p:spPr>
              <a:xfrm rot="7086980">
                <a:off x="349925" y="395295"/>
                <a:ext cx="14049" cy="16662"/>
              </a:xfrm>
              <a:custGeom>
                <a:avLst/>
                <a:gdLst/>
                <a:ahLst/>
                <a:cxnLst/>
                <a:rect l="l" t="t" r="r" b="b"/>
                <a:pathLst>
                  <a:path w="43" h="51" extrusionOk="0">
                    <a:moveTo>
                      <a:pt x="31" y="49"/>
                    </a:moveTo>
                    <a:lnTo>
                      <a:pt x="34" y="49"/>
                    </a:lnTo>
                    <a:lnTo>
                      <a:pt x="34" y="49"/>
                    </a:lnTo>
                    <a:lnTo>
                      <a:pt x="37" y="49"/>
                    </a:lnTo>
                    <a:lnTo>
                      <a:pt x="37" y="49"/>
                    </a:lnTo>
                    <a:cubicBezTo>
                      <a:pt x="39" y="48"/>
                      <a:pt x="39" y="47"/>
                      <a:pt x="40" y="46"/>
                    </a:cubicBezTo>
                    <a:cubicBezTo>
                      <a:pt x="40" y="45"/>
                      <a:pt x="41" y="45"/>
                      <a:pt x="41" y="44"/>
                    </a:cubicBezTo>
                    <a:cubicBezTo>
                      <a:pt x="49" y="31"/>
                      <a:pt x="34" y="8"/>
                      <a:pt x="23" y="2"/>
                    </a:cubicBezTo>
                    <a:lnTo>
                      <a:pt x="23" y="2"/>
                    </a:lnTo>
                    <a:cubicBezTo>
                      <a:pt x="21" y="1"/>
                      <a:pt x="18" y="0"/>
                      <a:pt x="16" y="0"/>
                    </a:cubicBezTo>
                    <a:cubicBezTo>
                      <a:pt x="13" y="0"/>
                      <a:pt x="10" y="0"/>
                      <a:pt x="8" y="2"/>
                    </a:cubicBezTo>
                    <a:cubicBezTo>
                      <a:pt x="5" y="3"/>
                      <a:pt x="3" y="5"/>
                      <a:pt x="2" y="8"/>
                    </a:cubicBezTo>
                    <a:cubicBezTo>
                      <a:pt x="0" y="10"/>
                      <a:pt x="0" y="14"/>
                      <a:pt x="0" y="16"/>
                    </a:cubicBezTo>
                    <a:cubicBezTo>
                      <a:pt x="0" y="18"/>
                      <a:pt x="0" y="19"/>
                      <a:pt x="0" y="21"/>
                    </a:cubicBezTo>
                    <a:lnTo>
                      <a:pt x="0" y="21"/>
                    </a:lnTo>
                    <a:cubicBezTo>
                      <a:pt x="2" y="24"/>
                      <a:pt x="3" y="27"/>
                      <a:pt x="5" y="30"/>
                    </a:cubicBezTo>
                    <a:cubicBezTo>
                      <a:pt x="8" y="35"/>
                      <a:pt x="12" y="41"/>
                      <a:pt x="17" y="45"/>
                    </a:cubicBezTo>
                    <a:lnTo>
                      <a:pt x="17" y="45"/>
                    </a:lnTo>
                    <a:cubicBezTo>
                      <a:pt x="18" y="47"/>
                      <a:pt x="19" y="48"/>
                      <a:pt x="21" y="49"/>
                    </a:cubicBezTo>
                    <a:cubicBezTo>
                      <a:pt x="24" y="50"/>
                      <a:pt x="26" y="51"/>
                      <a:pt x="29" y="51"/>
                    </a:cubicBezTo>
                    <a:cubicBezTo>
                      <a:pt x="30" y="51"/>
                      <a:pt x="30" y="51"/>
                      <a:pt x="30" y="51"/>
                    </a:cubicBezTo>
                    <a:lnTo>
                      <a:pt x="31" y="4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50" name="Google Shape;2650;p37"/>
              <p:cNvSpPr/>
              <p:nvPr/>
            </p:nvSpPr>
            <p:spPr>
              <a:xfrm rot="7086980">
                <a:off x="334536" y="378655"/>
                <a:ext cx="19929" cy="8495"/>
              </a:xfrm>
              <a:custGeom>
                <a:avLst/>
                <a:gdLst/>
                <a:ahLst/>
                <a:cxnLst/>
                <a:rect l="l" t="t" r="r" b="b"/>
                <a:pathLst>
                  <a:path w="61" h="26" extrusionOk="0">
                    <a:moveTo>
                      <a:pt x="8" y="25"/>
                    </a:moveTo>
                    <a:lnTo>
                      <a:pt x="8" y="25"/>
                    </a:lnTo>
                    <a:cubicBezTo>
                      <a:pt x="13" y="26"/>
                      <a:pt x="18" y="26"/>
                      <a:pt x="23" y="26"/>
                    </a:cubicBezTo>
                    <a:cubicBezTo>
                      <a:pt x="34" y="26"/>
                      <a:pt x="45" y="25"/>
                      <a:pt x="55" y="21"/>
                    </a:cubicBezTo>
                    <a:cubicBezTo>
                      <a:pt x="64" y="19"/>
                      <a:pt x="64" y="4"/>
                      <a:pt x="55" y="3"/>
                    </a:cubicBezTo>
                    <a:lnTo>
                      <a:pt x="55" y="3"/>
                    </a:lnTo>
                    <a:cubicBezTo>
                      <a:pt x="47" y="1"/>
                      <a:pt x="40" y="0"/>
                      <a:pt x="32" y="0"/>
                    </a:cubicBezTo>
                    <a:cubicBezTo>
                      <a:pt x="24" y="0"/>
                      <a:pt x="16" y="1"/>
                      <a:pt x="8" y="3"/>
                    </a:cubicBezTo>
                    <a:lnTo>
                      <a:pt x="8" y="3"/>
                    </a:lnTo>
                    <a:cubicBezTo>
                      <a:pt x="8" y="3"/>
                      <a:pt x="7" y="4"/>
                      <a:pt x="6" y="4"/>
                    </a:cubicBezTo>
                    <a:cubicBezTo>
                      <a:pt x="4" y="5"/>
                      <a:pt x="3" y="6"/>
                      <a:pt x="2" y="8"/>
                    </a:cubicBezTo>
                    <a:cubicBezTo>
                      <a:pt x="1" y="10"/>
                      <a:pt x="0" y="12"/>
                      <a:pt x="0" y="14"/>
                    </a:cubicBezTo>
                    <a:cubicBezTo>
                      <a:pt x="0" y="16"/>
                      <a:pt x="1" y="18"/>
                      <a:pt x="2" y="20"/>
                    </a:cubicBezTo>
                    <a:cubicBezTo>
                      <a:pt x="3" y="21"/>
                      <a:pt x="4" y="23"/>
                      <a:pt x="6" y="24"/>
                    </a:cubicBezTo>
                    <a:cubicBezTo>
                      <a:pt x="7" y="24"/>
                      <a:pt x="8" y="24"/>
                      <a:pt x="8" y="2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51" name="Google Shape;2651;p37"/>
              <p:cNvSpPr/>
              <p:nvPr/>
            </p:nvSpPr>
            <p:spPr>
              <a:xfrm rot="7086980">
                <a:off x="316679" y="365313"/>
                <a:ext cx="13068" cy="15029"/>
              </a:xfrm>
              <a:custGeom>
                <a:avLst/>
                <a:gdLst/>
                <a:ahLst/>
                <a:cxnLst/>
                <a:rect l="l" t="t" r="r" b="b"/>
                <a:pathLst>
                  <a:path w="40" h="46" extrusionOk="0">
                    <a:moveTo>
                      <a:pt x="17" y="46"/>
                    </a:moveTo>
                    <a:lnTo>
                      <a:pt x="17" y="46"/>
                    </a:lnTo>
                    <a:cubicBezTo>
                      <a:pt x="18" y="45"/>
                      <a:pt x="19" y="45"/>
                      <a:pt x="21" y="44"/>
                    </a:cubicBezTo>
                    <a:cubicBezTo>
                      <a:pt x="22" y="43"/>
                      <a:pt x="24" y="42"/>
                      <a:pt x="25" y="40"/>
                    </a:cubicBezTo>
                    <a:cubicBezTo>
                      <a:pt x="26" y="38"/>
                      <a:pt x="27" y="36"/>
                      <a:pt x="27" y="34"/>
                    </a:cubicBezTo>
                    <a:lnTo>
                      <a:pt x="27" y="34"/>
                    </a:lnTo>
                    <a:cubicBezTo>
                      <a:pt x="28" y="32"/>
                      <a:pt x="29" y="30"/>
                      <a:pt x="31" y="28"/>
                    </a:cubicBezTo>
                    <a:lnTo>
                      <a:pt x="31" y="28"/>
                    </a:lnTo>
                    <a:cubicBezTo>
                      <a:pt x="34" y="24"/>
                      <a:pt x="36" y="20"/>
                      <a:pt x="39" y="16"/>
                    </a:cubicBezTo>
                    <a:cubicBezTo>
                      <a:pt x="39" y="15"/>
                      <a:pt x="39" y="15"/>
                      <a:pt x="39" y="15"/>
                    </a:cubicBezTo>
                    <a:cubicBezTo>
                      <a:pt x="44" y="7"/>
                      <a:pt x="33" y="-4"/>
                      <a:pt x="25" y="2"/>
                    </a:cubicBezTo>
                    <a:lnTo>
                      <a:pt x="25" y="2"/>
                    </a:lnTo>
                    <a:cubicBezTo>
                      <a:pt x="24" y="2"/>
                      <a:pt x="23" y="2"/>
                      <a:pt x="22" y="3"/>
                    </a:cubicBezTo>
                    <a:cubicBezTo>
                      <a:pt x="13" y="7"/>
                      <a:pt x="7" y="15"/>
                      <a:pt x="3" y="23"/>
                    </a:cubicBezTo>
                    <a:cubicBezTo>
                      <a:pt x="2" y="24"/>
                      <a:pt x="2" y="25"/>
                      <a:pt x="1" y="26"/>
                    </a:cubicBezTo>
                    <a:lnTo>
                      <a:pt x="1" y="26"/>
                    </a:lnTo>
                    <a:cubicBezTo>
                      <a:pt x="0" y="28"/>
                      <a:pt x="0" y="29"/>
                      <a:pt x="0" y="31"/>
                    </a:cubicBezTo>
                    <a:cubicBezTo>
                      <a:pt x="0" y="34"/>
                      <a:pt x="1" y="35"/>
                      <a:pt x="2" y="38"/>
                    </a:cubicBezTo>
                    <a:cubicBezTo>
                      <a:pt x="3" y="40"/>
                      <a:pt x="4" y="42"/>
                      <a:pt x="7" y="44"/>
                    </a:cubicBezTo>
                    <a:cubicBezTo>
                      <a:pt x="9" y="45"/>
                      <a:pt x="12" y="46"/>
                      <a:pt x="15" y="46"/>
                    </a:cubicBezTo>
                    <a:cubicBezTo>
                      <a:pt x="15" y="46"/>
                      <a:pt x="16" y="46"/>
                      <a:pt x="17" y="4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52" name="Google Shape;2652;p37"/>
              <p:cNvSpPr/>
              <p:nvPr/>
            </p:nvSpPr>
            <p:spPr>
              <a:xfrm rot="7086980">
                <a:off x="644842" y="335870"/>
                <a:ext cx="19276" cy="22216"/>
              </a:xfrm>
              <a:custGeom>
                <a:avLst/>
                <a:gdLst/>
                <a:ahLst/>
                <a:cxnLst/>
                <a:rect l="l" t="t" r="r" b="b"/>
                <a:pathLst>
                  <a:path w="59" h="68" extrusionOk="0">
                    <a:moveTo>
                      <a:pt x="22" y="66"/>
                    </a:moveTo>
                    <a:lnTo>
                      <a:pt x="22" y="66"/>
                    </a:lnTo>
                    <a:cubicBezTo>
                      <a:pt x="34" y="57"/>
                      <a:pt x="45" y="45"/>
                      <a:pt x="53" y="32"/>
                    </a:cubicBezTo>
                    <a:cubicBezTo>
                      <a:pt x="55" y="28"/>
                      <a:pt x="57" y="24"/>
                      <a:pt x="59" y="19"/>
                    </a:cubicBezTo>
                    <a:lnTo>
                      <a:pt x="59" y="19"/>
                    </a:lnTo>
                    <a:cubicBezTo>
                      <a:pt x="59" y="18"/>
                      <a:pt x="59" y="16"/>
                      <a:pt x="59" y="14"/>
                    </a:cubicBezTo>
                    <a:cubicBezTo>
                      <a:pt x="59" y="12"/>
                      <a:pt x="59" y="10"/>
                      <a:pt x="58" y="7"/>
                    </a:cubicBezTo>
                    <a:cubicBezTo>
                      <a:pt x="56" y="4"/>
                      <a:pt x="54" y="3"/>
                      <a:pt x="52" y="2"/>
                    </a:cubicBezTo>
                    <a:cubicBezTo>
                      <a:pt x="49" y="0"/>
                      <a:pt x="48" y="0"/>
                      <a:pt x="45" y="0"/>
                    </a:cubicBezTo>
                    <a:cubicBezTo>
                      <a:pt x="43" y="0"/>
                      <a:pt x="41" y="1"/>
                      <a:pt x="39" y="2"/>
                    </a:cubicBezTo>
                    <a:lnTo>
                      <a:pt x="39" y="2"/>
                    </a:lnTo>
                    <a:cubicBezTo>
                      <a:pt x="25" y="11"/>
                      <a:pt x="14" y="24"/>
                      <a:pt x="6" y="38"/>
                    </a:cubicBezTo>
                    <a:cubicBezTo>
                      <a:pt x="4" y="41"/>
                      <a:pt x="2" y="44"/>
                      <a:pt x="1" y="47"/>
                    </a:cubicBezTo>
                    <a:lnTo>
                      <a:pt x="1" y="47"/>
                    </a:lnTo>
                    <a:cubicBezTo>
                      <a:pt x="0" y="49"/>
                      <a:pt x="0" y="51"/>
                      <a:pt x="0" y="53"/>
                    </a:cubicBezTo>
                    <a:cubicBezTo>
                      <a:pt x="0" y="56"/>
                      <a:pt x="0" y="58"/>
                      <a:pt x="2" y="61"/>
                    </a:cubicBezTo>
                    <a:cubicBezTo>
                      <a:pt x="3" y="63"/>
                      <a:pt x="5" y="65"/>
                      <a:pt x="7" y="66"/>
                    </a:cubicBezTo>
                    <a:cubicBezTo>
                      <a:pt x="9" y="67"/>
                      <a:pt x="12" y="68"/>
                      <a:pt x="15" y="68"/>
                    </a:cubicBezTo>
                    <a:cubicBezTo>
                      <a:pt x="17" y="68"/>
                      <a:pt x="20" y="67"/>
                      <a:pt x="22" y="66"/>
                    </a:cubicBezTo>
                    <a:lnTo>
                      <a:pt x="23" y="66"/>
                    </a:lnTo>
                    <a:lnTo>
                      <a:pt x="22" y="6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53" name="Google Shape;2653;p37"/>
              <p:cNvSpPr/>
              <p:nvPr/>
            </p:nvSpPr>
            <p:spPr>
              <a:xfrm rot="7086980">
                <a:off x="612922" y="345720"/>
                <a:ext cx="26137" cy="17642"/>
              </a:xfrm>
              <a:custGeom>
                <a:avLst/>
                <a:gdLst/>
                <a:ahLst/>
                <a:cxnLst/>
                <a:rect l="l" t="t" r="r" b="b"/>
                <a:pathLst>
                  <a:path w="80" h="54" extrusionOk="0">
                    <a:moveTo>
                      <a:pt x="17" y="52"/>
                    </a:moveTo>
                    <a:lnTo>
                      <a:pt x="17" y="52"/>
                    </a:lnTo>
                    <a:cubicBezTo>
                      <a:pt x="22" y="50"/>
                      <a:pt x="28" y="48"/>
                      <a:pt x="33" y="45"/>
                    </a:cubicBezTo>
                    <a:cubicBezTo>
                      <a:pt x="35" y="44"/>
                      <a:pt x="38" y="42"/>
                      <a:pt x="41" y="40"/>
                    </a:cubicBezTo>
                    <a:lnTo>
                      <a:pt x="41" y="40"/>
                    </a:lnTo>
                    <a:cubicBezTo>
                      <a:pt x="46" y="36"/>
                      <a:pt x="52" y="33"/>
                      <a:pt x="58" y="29"/>
                    </a:cubicBezTo>
                    <a:cubicBezTo>
                      <a:pt x="63" y="26"/>
                      <a:pt x="68" y="24"/>
                      <a:pt x="73" y="21"/>
                    </a:cubicBezTo>
                    <a:lnTo>
                      <a:pt x="73" y="21"/>
                    </a:lnTo>
                    <a:lnTo>
                      <a:pt x="74" y="20"/>
                    </a:lnTo>
                    <a:cubicBezTo>
                      <a:pt x="75" y="18"/>
                      <a:pt x="77" y="17"/>
                      <a:pt x="78" y="16"/>
                    </a:cubicBezTo>
                    <a:cubicBezTo>
                      <a:pt x="79" y="14"/>
                      <a:pt x="80" y="13"/>
                      <a:pt x="80" y="11"/>
                    </a:cubicBezTo>
                    <a:cubicBezTo>
                      <a:pt x="80" y="9"/>
                      <a:pt x="79" y="6"/>
                      <a:pt x="78" y="5"/>
                    </a:cubicBezTo>
                    <a:cubicBezTo>
                      <a:pt x="77" y="3"/>
                      <a:pt x="75" y="2"/>
                      <a:pt x="74" y="1"/>
                    </a:cubicBezTo>
                    <a:cubicBezTo>
                      <a:pt x="72" y="0"/>
                      <a:pt x="71" y="0"/>
                      <a:pt x="69" y="0"/>
                    </a:cubicBezTo>
                    <a:cubicBezTo>
                      <a:pt x="68" y="0"/>
                      <a:pt x="66" y="0"/>
                      <a:pt x="65" y="1"/>
                    </a:cubicBezTo>
                    <a:cubicBezTo>
                      <a:pt x="44" y="6"/>
                      <a:pt x="12" y="14"/>
                      <a:pt x="1" y="37"/>
                    </a:cubicBezTo>
                    <a:lnTo>
                      <a:pt x="1" y="37"/>
                    </a:lnTo>
                    <a:cubicBezTo>
                      <a:pt x="1" y="38"/>
                      <a:pt x="0" y="40"/>
                      <a:pt x="0" y="41"/>
                    </a:cubicBezTo>
                    <a:cubicBezTo>
                      <a:pt x="0" y="44"/>
                      <a:pt x="1" y="46"/>
                      <a:pt x="2" y="48"/>
                    </a:cubicBezTo>
                    <a:cubicBezTo>
                      <a:pt x="3" y="50"/>
                      <a:pt x="5" y="50"/>
                      <a:pt x="7" y="52"/>
                    </a:cubicBezTo>
                    <a:cubicBezTo>
                      <a:pt x="9" y="53"/>
                      <a:pt x="11" y="54"/>
                      <a:pt x="13" y="54"/>
                    </a:cubicBezTo>
                    <a:cubicBezTo>
                      <a:pt x="14" y="54"/>
                      <a:pt x="16" y="54"/>
                      <a:pt x="17" y="54"/>
                    </a:cubicBezTo>
                    <a:lnTo>
                      <a:pt x="17" y="5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54" name="Google Shape;2654;p37"/>
              <p:cNvSpPr/>
              <p:nvPr/>
            </p:nvSpPr>
            <p:spPr>
              <a:xfrm rot="7086980">
                <a:off x="596398" y="328055"/>
                <a:ext cx="17969" cy="15029"/>
              </a:xfrm>
              <a:custGeom>
                <a:avLst/>
                <a:gdLst/>
                <a:ahLst/>
                <a:cxnLst/>
                <a:rect l="l" t="t" r="r" b="b"/>
                <a:pathLst>
                  <a:path w="55" h="46" extrusionOk="0">
                    <a:moveTo>
                      <a:pt x="4" y="22"/>
                    </a:moveTo>
                    <a:lnTo>
                      <a:pt x="4" y="22"/>
                    </a:lnTo>
                    <a:cubicBezTo>
                      <a:pt x="7" y="24"/>
                      <a:pt x="9" y="25"/>
                      <a:pt x="12" y="27"/>
                    </a:cubicBezTo>
                    <a:cubicBezTo>
                      <a:pt x="14" y="28"/>
                      <a:pt x="16" y="29"/>
                      <a:pt x="19" y="30"/>
                    </a:cubicBezTo>
                    <a:lnTo>
                      <a:pt x="19" y="30"/>
                    </a:lnTo>
                    <a:cubicBezTo>
                      <a:pt x="20" y="31"/>
                      <a:pt x="21" y="31"/>
                      <a:pt x="22" y="32"/>
                    </a:cubicBezTo>
                    <a:cubicBezTo>
                      <a:pt x="27" y="35"/>
                      <a:pt x="32" y="38"/>
                      <a:pt x="36" y="43"/>
                    </a:cubicBezTo>
                    <a:cubicBezTo>
                      <a:pt x="45" y="52"/>
                      <a:pt x="62" y="37"/>
                      <a:pt x="53" y="27"/>
                    </a:cubicBezTo>
                    <a:lnTo>
                      <a:pt x="53" y="27"/>
                    </a:lnTo>
                    <a:cubicBezTo>
                      <a:pt x="48" y="19"/>
                      <a:pt x="41" y="12"/>
                      <a:pt x="33" y="8"/>
                    </a:cubicBezTo>
                    <a:cubicBezTo>
                      <a:pt x="26" y="4"/>
                      <a:pt x="18" y="1"/>
                      <a:pt x="11" y="0"/>
                    </a:cubicBezTo>
                    <a:lnTo>
                      <a:pt x="11" y="0"/>
                    </a:lnTo>
                    <a:cubicBezTo>
                      <a:pt x="9" y="0"/>
                      <a:pt x="8" y="1"/>
                      <a:pt x="6" y="2"/>
                    </a:cubicBezTo>
                    <a:cubicBezTo>
                      <a:pt x="4" y="3"/>
                      <a:pt x="3" y="4"/>
                      <a:pt x="2" y="6"/>
                    </a:cubicBezTo>
                    <a:cubicBezTo>
                      <a:pt x="1" y="8"/>
                      <a:pt x="0" y="10"/>
                      <a:pt x="0" y="12"/>
                    </a:cubicBezTo>
                    <a:cubicBezTo>
                      <a:pt x="0" y="14"/>
                      <a:pt x="1" y="16"/>
                      <a:pt x="2" y="17"/>
                    </a:cubicBezTo>
                    <a:cubicBezTo>
                      <a:pt x="3" y="18"/>
                      <a:pt x="3" y="19"/>
                      <a:pt x="4" y="20"/>
                    </a:cubicBezTo>
                    <a:lnTo>
                      <a:pt x="4" y="2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55" name="Google Shape;2655;p37"/>
              <p:cNvSpPr/>
              <p:nvPr/>
            </p:nvSpPr>
            <p:spPr>
              <a:xfrm rot="7086980">
                <a:off x="598945" y="295568"/>
                <a:ext cx="13068" cy="24177"/>
              </a:xfrm>
              <a:custGeom>
                <a:avLst/>
                <a:gdLst/>
                <a:ahLst/>
                <a:cxnLst/>
                <a:rect l="l" t="t" r="r" b="b"/>
                <a:pathLst>
                  <a:path w="40" h="74" extrusionOk="0">
                    <a:moveTo>
                      <a:pt x="22" y="70"/>
                    </a:moveTo>
                    <a:cubicBezTo>
                      <a:pt x="30" y="79"/>
                      <a:pt x="46" y="70"/>
                      <a:pt x="38" y="59"/>
                    </a:cubicBezTo>
                    <a:lnTo>
                      <a:pt x="38" y="59"/>
                    </a:lnTo>
                    <a:cubicBezTo>
                      <a:pt x="37" y="57"/>
                      <a:pt x="35" y="54"/>
                      <a:pt x="34" y="52"/>
                    </a:cubicBezTo>
                    <a:cubicBezTo>
                      <a:pt x="26" y="38"/>
                      <a:pt x="20" y="22"/>
                      <a:pt x="17" y="6"/>
                    </a:cubicBezTo>
                    <a:lnTo>
                      <a:pt x="17" y="6"/>
                    </a:lnTo>
                    <a:cubicBezTo>
                      <a:pt x="17" y="5"/>
                      <a:pt x="17" y="5"/>
                      <a:pt x="17" y="5"/>
                    </a:cubicBezTo>
                    <a:cubicBezTo>
                      <a:pt x="16" y="3"/>
                      <a:pt x="15" y="1"/>
                      <a:pt x="14" y="1"/>
                    </a:cubicBezTo>
                    <a:cubicBezTo>
                      <a:pt x="12" y="0"/>
                      <a:pt x="10" y="0"/>
                      <a:pt x="9" y="0"/>
                    </a:cubicBezTo>
                    <a:cubicBezTo>
                      <a:pt x="7" y="0"/>
                      <a:pt x="6" y="0"/>
                      <a:pt x="5" y="1"/>
                    </a:cubicBezTo>
                    <a:cubicBezTo>
                      <a:pt x="4" y="1"/>
                      <a:pt x="3" y="3"/>
                      <a:pt x="2" y="5"/>
                    </a:cubicBezTo>
                    <a:cubicBezTo>
                      <a:pt x="1" y="6"/>
                      <a:pt x="1" y="6"/>
                      <a:pt x="1" y="7"/>
                    </a:cubicBezTo>
                    <a:lnTo>
                      <a:pt x="1" y="7"/>
                    </a:lnTo>
                    <a:cubicBezTo>
                      <a:pt x="0" y="10"/>
                      <a:pt x="0" y="12"/>
                      <a:pt x="0" y="15"/>
                    </a:cubicBezTo>
                    <a:cubicBezTo>
                      <a:pt x="0" y="28"/>
                      <a:pt x="4" y="42"/>
                      <a:pt x="11" y="54"/>
                    </a:cubicBezTo>
                    <a:cubicBezTo>
                      <a:pt x="14" y="59"/>
                      <a:pt x="18" y="64"/>
                      <a:pt x="22" y="69"/>
                    </a:cubicBezTo>
                    <a:lnTo>
                      <a:pt x="22" y="7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56" name="Google Shape;2656;p37"/>
              <p:cNvSpPr/>
              <p:nvPr/>
            </p:nvSpPr>
            <p:spPr>
              <a:xfrm rot="7086980">
                <a:off x="619495" y="283197"/>
                <a:ext cx="14049" cy="11762"/>
              </a:xfrm>
              <a:custGeom>
                <a:avLst/>
                <a:gdLst/>
                <a:ahLst/>
                <a:cxnLst/>
                <a:rect l="l" t="t" r="r" b="b"/>
                <a:pathLst>
                  <a:path w="43" h="36" extrusionOk="0">
                    <a:moveTo>
                      <a:pt x="12" y="35"/>
                    </a:moveTo>
                    <a:lnTo>
                      <a:pt x="12" y="35"/>
                    </a:lnTo>
                    <a:cubicBezTo>
                      <a:pt x="17" y="34"/>
                      <a:pt x="21" y="32"/>
                      <a:pt x="25" y="30"/>
                    </a:cubicBezTo>
                    <a:cubicBezTo>
                      <a:pt x="30" y="27"/>
                      <a:pt x="35" y="23"/>
                      <a:pt x="39" y="19"/>
                    </a:cubicBezTo>
                    <a:lnTo>
                      <a:pt x="39" y="19"/>
                    </a:lnTo>
                    <a:cubicBezTo>
                      <a:pt x="40" y="19"/>
                      <a:pt x="41" y="17"/>
                      <a:pt x="42" y="16"/>
                    </a:cubicBezTo>
                    <a:cubicBezTo>
                      <a:pt x="43" y="14"/>
                      <a:pt x="43" y="11"/>
                      <a:pt x="43" y="10"/>
                    </a:cubicBezTo>
                    <a:cubicBezTo>
                      <a:pt x="43" y="8"/>
                      <a:pt x="43" y="7"/>
                      <a:pt x="42" y="5"/>
                    </a:cubicBezTo>
                    <a:cubicBezTo>
                      <a:pt x="41" y="3"/>
                      <a:pt x="39" y="2"/>
                      <a:pt x="38" y="1"/>
                    </a:cubicBezTo>
                    <a:cubicBezTo>
                      <a:pt x="36" y="0"/>
                      <a:pt x="34" y="0"/>
                      <a:pt x="32" y="0"/>
                    </a:cubicBezTo>
                    <a:cubicBezTo>
                      <a:pt x="30" y="0"/>
                      <a:pt x="29" y="0"/>
                      <a:pt x="27" y="1"/>
                    </a:cubicBezTo>
                    <a:cubicBezTo>
                      <a:pt x="27" y="1"/>
                      <a:pt x="26" y="1"/>
                      <a:pt x="26" y="2"/>
                    </a:cubicBezTo>
                    <a:lnTo>
                      <a:pt x="26" y="2"/>
                    </a:lnTo>
                    <a:cubicBezTo>
                      <a:pt x="25" y="2"/>
                      <a:pt x="23" y="3"/>
                      <a:pt x="21" y="4"/>
                    </a:cubicBezTo>
                    <a:cubicBezTo>
                      <a:pt x="14" y="8"/>
                      <a:pt x="7" y="14"/>
                      <a:pt x="2" y="21"/>
                    </a:cubicBezTo>
                    <a:lnTo>
                      <a:pt x="2" y="21"/>
                    </a:lnTo>
                    <a:lnTo>
                      <a:pt x="1" y="22"/>
                    </a:lnTo>
                    <a:cubicBezTo>
                      <a:pt x="0" y="23"/>
                      <a:pt x="0" y="25"/>
                      <a:pt x="0" y="27"/>
                    </a:cubicBezTo>
                    <a:cubicBezTo>
                      <a:pt x="0" y="28"/>
                      <a:pt x="0" y="29"/>
                      <a:pt x="1" y="31"/>
                    </a:cubicBezTo>
                    <a:cubicBezTo>
                      <a:pt x="2" y="32"/>
                      <a:pt x="3" y="34"/>
                      <a:pt x="5" y="35"/>
                    </a:cubicBezTo>
                    <a:cubicBezTo>
                      <a:pt x="6" y="35"/>
                      <a:pt x="8" y="36"/>
                      <a:pt x="9" y="36"/>
                    </a:cubicBezTo>
                    <a:cubicBezTo>
                      <a:pt x="10" y="36"/>
                      <a:pt x="11" y="36"/>
                      <a:pt x="12"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57" name="Google Shape;2657;p37"/>
              <p:cNvSpPr/>
              <p:nvPr/>
            </p:nvSpPr>
            <p:spPr>
              <a:xfrm rot="7086980">
                <a:off x="668743" y="321355"/>
                <a:ext cx="11108" cy="17969"/>
              </a:xfrm>
              <a:custGeom>
                <a:avLst/>
                <a:gdLst/>
                <a:ahLst/>
                <a:cxnLst/>
                <a:rect l="l" t="t" r="r" b="b"/>
                <a:pathLst>
                  <a:path w="34" h="55" extrusionOk="0">
                    <a:moveTo>
                      <a:pt x="12" y="55"/>
                    </a:moveTo>
                    <a:lnTo>
                      <a:pt x="15" y="55"/>
                    </a:lnTo>
                    <a:lnTo>
                      <a:pt x="20" y="55"/>
                    </a:lnTo>
                    <a:lnTo>
                      <a:pt x="20" y="55"/>
                    </a:lnTo>
                    <a:cubicBezTo>
                      <a:pt x="22" y="55"/>
                      <a:pt x="23" y="55"/>
                      <a:pt x="24" y="54"/>
                    </a:cubicBezTo>
                    <a:cubicBezTo>
                      <a:pt x="24" y="53"/>
                      <a:pt x="25" y="53"/>
                      <a:pt x="26" y="52"/>
                    </a:cubicBezTo>
                    <a:cubicBezTo>
                      <a:pt x="38" y="44"/>
                      <a:pt x="35" y="17"/>
                      <a:pt x="29" y="6"/>
                    </a:cubicBezTo>
                    <a:lnTo>
                      <a:pt x="29" y="6"/>
                    </a:lnTo>
                    <a:cubicBezTo>
                      <a:pt x="28" y="5"/>
                      <a:pt x="26" y="3"/>
                      <a:pt x="24" y="2"/>
                    </a:cubicBezTo>
                    <a:cubicBezTo>
                      <a:pt x="21" y="1"/>
                      <a:pt x="19" y="0"/>
                      <a:pt x="16" y="0"/>
                    </a:cubicBezTo>
                    <a:cubicBezTo>
                      <a:pt x="13" y="0"/>
                      <a:pt x="10" y="1"/>
                      <a:pt x="8" y="2"/>
                    </a:cubicBezTo>
                    <a:cubicBezTo>
                      <a:pt x="5" y="3"/>
                      <a:pt x="3" y="5"/>
                      <a:pt x="2" y="8"/>
                    </a:cubicBezTo>
                    <a:cubicBezTo>
                      <a:pt x="1" y="9"/>
                      <a:pt x="0" y="11"/>
                      <a:pt x="0" y="13"/>
                    </a:cubicBezTo>
                    <a:lnTo>
                      <a:pt x="0" y="13"/>
                    </a:lnTo>
                    <a:cubicBezTo>
                      <a:pt x="0" y="15"/>
                      <a:pt x="0" y="17"/>
                      <a:pt x="0" y="19"/>
                    </a:cubicBezTo>
                    <a:cubicBezTo>
                      <a:pt x="0" y="27"/>
                      <a:pt x="1" y="35"/>
                      <a:pt x="4" y="42"/>
                    </a:cubicBezTo>
                    <a:lnTo>
                      <a:pt x="4" y="42"/>
                    </a:lnTo>
                    <a:cubicBezTo>
                      <a:pt x="4" y="44"/>
                      <a:pt x="4" y="45"/>
                      <a:pt x="5" y="46"/>
                    </a:cubicBezTo>
                    <a:cubicBezTo>
                      <a:pt x="6" y="49"/>
                      <a:pt x="9" y="51"/>
                      <a:pt x="12" y="53"/>
                    </a:cubicBezTo>
                    <a:lnTo>
                      <a:pt x="13" y="53"/>
                    </a:lnTo>
                    <a:lnTo>
                      <a:pt x="12" y="55"/>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58" name="Google Shape;2658;p37"/>
              <p:cNvSpPr/>
              <p:nvPr/>
            </p:nvSpPr>
            <p:spPr>
              <a:xfrm rot="7086980">
                <a:off x="662814" y="299244"/>
                <a:ext cx="18623" cy="12088"/>
              </a:xfrm>
              <a:custGeom>
                <a:avLst/>
                <a:gdLst/>
                <a:ahLst/>
                <a:cxnLst/>
                <a:rect l="l" t="t" r="r" b="b"/>
                <a:pathLst>
                  <a:path w="57" h="37" extrusionOk="0">
                    <a:moveTo>
                      <a:pt x="4" y="20"/>
                    </a:moveTo>
                    <a:lnTo>
                      <a:pt x="4" y="20"/>
                    </a:lnTo>
                    <a:cubicBezTo>
                      <a:pt x="6" y="21"/>
                      <a:pt x="8" y="23"/>
                      <a:pt x="11" y="25"/>
                    </a:cubicBezTo>
                    <a:cubicBezTo>
                      <a:pt x="21" y="32"/>
                      <a:pt x="34" y="35"/>
                      <a:pt x="47" y="37"/>
                    </a:cubicBezTo>
                    <a:cubicBezTo>
                      <a:pt x="55" y="40"/>
                      <a:pt x="62" y="25"/>
                      <a:pt x="54" y="20"/>
                    </a:cubicBezTo>
                    <a:lnTo>
                      <a:pt x="54" y="20"/>
                    </a:lnTo>
                    <a:cubicBezTo>
                      <a:pt x="50" y="17"/>
                      <a:pt x="45" y="14"/>
                      <a:pt x="41" y="11"/>
                    </a:cubicBezTo>
                    <a:cubicBezTo>
                      <a:pt x="32" y="6"/>
                      <a:pt x="22" y="2"/>
                      <a:pt x="13" y="0"/>
                    </a:cubicBezTo>
                    <a:lnTo>
                      <a:pt x="13" y="0"/>
                    </a:lnTo>
                    <a:cubicBezTo>
                      <a:pt x="12" y="0"/>
                      <a:pt x="12" y="0"/>
                      <a:pt x="11" y="0"/>
                    </a:cubicBezTo>
                    <a:cubicBezTo>
                      <a:pt x="9" y="0"/>
                      <a:pt x="7" y="0"/>
                      <a:pt x="6" y="1"/>
                    </a:cubicBezTo>
                    <a:cubicBezTo>
                      <a:pt x="4" y="2"/>
                      <a:pt x="3" y="3"/>
                      <a:pt x="2" y="5"/>
                    </a:cubicBezTo>
                    <a:cubicBezTo>
                      <a:pt x="1" y="6"/>
                      <a:pt x="0" y="9"/>
                      <a:pt x="0" y="11"/>
                    </a:cubicBezTo>
                    <a:cubicBezTo>
                      <a:pt x="0" y="13"/>
                      <a:pt x="1" y="15"/>
                      <a:pt x="2" y="17"/>
                    </a:cubicBezTo>
                    <a:cubicBezTo>
                      <a:pt x="2" y="18"/>
                      <a:pt x="3" y="19"/>
                      <a:pt x="4" y="19"/>
                    </a:cubicBezTo>
                    <a:lnTo>
                      <a:pt x="4" y="2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59" name="Google Shape;2659;p37"/>
              <p:cNvSpPr/>
              <p:nvPr/>
            </p:nvSpPr>
            <p:spPr>
              <a:xfrm rot="7086980">
                <a:off x="649306" y="280949"/>
                <a:ext cx="15355" cy="11762"/>
              </a:xfrm>
              <a:custGeom>
                <a:avLst/>
                <a:gdLst/>
                <a:ahLst/>
                <a:cxnLst/>
                <a:rect l="l" t="t" r="r" b="b"/>
                <a:pathLst>
                  <a:path w="47" h="36" extrusionOk="0">
                    <a:moveTo>
                      <a:pt x="10" y="35"/>
                    </a:moveTo>
                    <a:lnTo>
                      <a:pt x="10" y="35"/>
                    </a:lnTo>
                    <a:cubicBezTo>
                      <a:pt x="11" y="36"/>
                      <a:pt x="12" y="36"/>
                      <a:pt x="13" y="36"/>
                    </a:cubicBezTo>
                    <a:cubicBezTo>
                      <a:pt x="15" y="36"/>
                      <a:pt x="17" y="35"/>
                      <a:pt x="19" y="34"/>
                    </a:cubicBezTo>
                    <a:cubicBezTo>
                      <a:pt x="21" y="33"/>
                      <a:pt x="22" y="32"/>
                      <a:pt x="23" y="30"/>
                    </a:cubicBezTo>
                    <a:lnTo>
                      <a:pt x="24" y="29"/>
                    </a:lnTo>
                    <a:lnTo>
                      <a:pt x="30" y="26"/>
                    </a:lnTo>
                    <a:cubicBezTo>
                      <a:pt x="34" y="23"/>
                      <a:pt x="39" y="21"/>
                      <a:pt x="43" y="18"/>
                    </a:cubicBezTo>
                    <a:lnTo>
                      <a:pt x="43" y="18"/>
                    </a:lnTo>
                    <a:cubicBezTo>
                      <a:pt x="44" y="17"/>
                      <a:pt x="45" y="16"/>
                      <a:pt x="46" y="15"/>
                    </a:cubicBezTo>
                    <a:cubicBezTo>
                      <a:pt x="47" y="13"/>
                      <a:pt x="47" y="12"/>
                      <a:pt x="47" y="10"/>
                    </a:cubicBezTo>
                    <a:cubicBezTo>
                      <a:pt x="47" y="8"/>
                      <a:pt x="47" y="6"/>
                      <a:pt x="46" y="5"/>
                    </a:cubicBezTo>
                    <a:cubicBezTo>
                      <a:pt x="45" y="3"/>
                      <a:pt x="43" y="2"/>
                      <a:pt x="42" y="1"/>
                    </a:cubicBezTo>
                    <a:cubicBezTo>
                      <a:pt x="40" y="0"/>
                      <a:pt x="39" y="0"/>
                      <a:pt x="37" y="0"/>
                    </a:cubicBezTo>
                    <a:lnTo>
                      <a:pt x="36" y="0"/>
                    </a:lnTo>
                    <a:lnTo>
                      <a:pt x="36" y="0"/>
                    </a:lnTo>
                    <a:cubicBezTo>
                      <a:pt x="27" y="0"/>
                      <a:pt x="18" y="3"/>
                      <a:pt x="11" y="7"/>
                    </a:cubicBezTo>
                    <a:cubicBezTo>
                      <a:pt x="8" y="9"/>
                      <a:pt x="6" y="9"/>
                      <a:pt x="5" y="11"/>
                    </a:cubicBezTo>
                    <a:lnTo>
                      <a:pt x="5" y="11"/>
                    </a:lnTo>
                    <a:cubicBezTo>
                      <a:pt x="3" y="12"/>
                      <a:pt x="2" y="13"/>
                      <a:pt x="2" y="14"/>
                    </a:cubicBezTo>
                    <a:cubicBezTo>
                      <a:pt x="0" y="16"/>
                      <a:pt x="0" y="18"/>
                      <a:pt x="0" y="21"/>
                    </a:cubicBezTo>
                    <a:cubicBezTo>
                      <a:pt x="0" y="23"/>
                      <a:pt x="0" y="27"/>
                      <a:pt x="2" y="29"/>
                    </a:cubicBezTo>
                    <a:cubicBezTo>
                      <a:pt x="3" y="31"/>
                      <a:pt x="5" y="33"/>
                      <a:pt x="7" y="34"/>
                    </a:cubicBezTo>
                    <a:cubicBezTo>
                      <a:pt x="8" y="35"/>
                      <a:pt x="9" y="35"/>
                      <a:pt x="10"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60" name="Google Shape;2660;p37"/>
              <p:cNvSpPr/>
              <p:nvPr/>
            </p:nvSpPr>
            <p:spPr>
              <a:xfrm rot="7086980">
                <a:off x="524513" y="16937"/>
                <a:ext cx="19929" cy="22216"/>
              </a:xfrm>
              <a:custGeom>
                <a:avLst/>
                <a:gdLst/>
                <a:ahLst/>
                <a:cxnLst/>
                <a:rect l="l" t="t" r="r" b="b"/>
                <a:pathLst>
                  <a:path w="61" h="68" extrusionOk="0">
                    <a:moveTo>
                      <a:pt x="23" y="66"/>
                    </a:moveTo>
                    <a:lnTo>
                      <a:pt x="23" y="66"/>
                    </a:lnTo>
                    <a:cubicBezTo>
                      <a:pt x="36" y="57"/>
                      <a:pt x="46" y="45"/>
                      <a:pt x="54" y="32"/>
                    </a:cubicBezTo>
                    <a:cubicBezTo>
                      <a:pt x="56" y="28"/>
                      <a:pt x="58" y="24"/>
                      <a:pt x="60" y="20"/>
                    </a:cubicBezTo>
                    <a:lnTo>
                      <a:pt x="60" y="20"/>
                    </a:lnTo>
                    <a:cubicBezTo>
                      <a:pt x="61" y="18"/>
                      <a:pt x="61" y="16"/>
                      <a:pt x="61" y="14"/>
                    </a:cubicBezTo>
                    <a:cubicBezTo>
                      <a:pt x="61" y="12"/>
                      <a:pt x="60" y="9"/>
                      <a:pt x="59" y="7"/>
                    </a:cubicBezTo>
                    <a:cubicBezTo>
                      <a:pt x="57" y="5"/>
                      <a:pt x="56" y="3"/>
                      <a:pt x="54" y="2"/>
                    </a:cubicBezTo>
                    <a:cubicBezTo>
                      <a:pt x="52" y="1"/>
                      <a:pt x="49" y="0"/>
                      <a:pt x="47" y="0"/>
                    </a:cubicBezTo>
                    <a:cubicBezTo>
                      <a:pt x="44" y="0"/>
                      <a:pt x="42" y="1"/>
                      <a:pt x="40" y="2"/>
                    </a:cubicBezTo>
                    <a:lnTo>
                      <a:pt x="39" y="3"/>
                    </a:lnTo>
                    <a:lnTo>
                      <a:pt x="39" y="3"/>
                    </a:lnTo>
                    <a:cubicBezTo>
                      <a:pt x="26" y="12"/>
                      <a:pt x="15" y="24"/>
                      <a:pt x="7" y="38"/>
                    </a:cubicBezTo>
                    <a:cubicBezTo>
                      <a:pt x="5" y="41"/>
                      <a:pt x="3" y="45"/>
                      <a:pt x="2" y="48"/>
                    </a:cubicBezTo>
                    <a:lnTo>
                      <a:pt x="2" y="48"/>
                    </a:lnTo>
                    <a:cubicBezTo>
                      <a:pt x="1" y="50"/>
                      <a:pt x="0" y="52"/>
                      <a:pt x="0" y="54"/>
                    </a:cubicBezTo>
                    <a:cubicBezTo>
                      <a:pt x="0" y="56"/>
                      <a:pt x="0" y="59"/>
                      <a:pt x="2" y="61"/>
                    </a:cubicBezTo>
                    <a:cubicBezTo>
                      <a:pt x="3" y="63"/>
                      <a:pt x="6" y="64"/>
                      <a:pt x="8" y="66"/>
                    </a:cubicBezTo>
                    <a:cubicBezTo>
                      <a:pt x="10" y="67"/>
                      <a:pt x="12" y="68"/>
                      <a:pt x="15" y="68"/>
                    </a:cubicBezTo>
                    <a:cubicBezTo>
                      <a:pt x="17" y="68"/>
                      <a:pt x="20" y="68"/>
                      <a:pt x="23" y="6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61" name="Google Shape;2661;p37"/>
              <p:cNvSpPr/>
              <p:nvPr/>
            </p:nvSpPr>
            <p:spPr>
              <a:xfrm rot="7086980">
                <a:off x="493054" y="27228"/>
                <a:ext cx="26137" cy="17642"/>
              </a:xfrm>
              <a:custGeom>
                <a:avLst/>
                <a:gdLst/>
                <a:ahLst/>
                <a:cxnLst/>
                <a:rect l="l" t="t" r="r" b="b"/>
                <a:pathLst>
                  <a:path w="80" h="54" extrusionOk="0">
                    <a:moveTo>
                      <a:pt x="17" y="53"/>
                    </a:moveTo>
                    <a:lnTo>
                      <a:pt x="17" y="53"/>
                    </a:lnTo>
                    <a:cubicBezTo>
                      <a:pt x="21" y="52"/>
                      <a:pt x="26" y="50"/>
                      <a:pt x="30" y="47"/>
                    </a:cubicBezTo>
                    <a:cubicBezTo>
                      <a:pt x="34" y="44"/>
                      <a:pt x="37" y="43"/>
                      <a:pt x="40" y="40"/>
                    </a:cubicBezTo>
                    <a:lnTo>
                      <a:pt x="40" y="40"/>
                    </a:lnTo>
                    <a:cubicBezTo>
                      <a:pt x="46" y="36"/>
                      <a:pt x="52" y="33"/>
                      <a:pt x="58" y="29"/>
                    </a:cubicBezTo>
                    <a:cubicBezTo>
                      <a:pt x="62" y="26"/>
                      <a:pt x="67" y="24"/>
                      <a:pt x="72" y="21"/>
                    </a:cubicBezTo>
                    <a:lnTo>
                      <a:pt x="72" y="21"/>
                    </a:lnTo>
                    <a:cubicBezTo>
                      <a:pt x="73" y="21"/>
                      <a:pt x="73" y="20"/>
                      <a:pt x="74" y="20"/>
                    </a:cubicBezTo>
                    <a:cubicBezTo>
                      <a:pt x="76" y="19"/>
                      <a:pt x="77" y="17"/>
                      <a:pt x="78" y="16"/>
                    </a:cubicBezTo>
                    <a:cubicBezTo>
                      <a:pt x="79" y="14"/>
                      <a:pt x="80" y="13"/>
                      <a:pt x="80" y="11"/>
                    </a:cubicBezTo>
                    <a:cubicBezTo>
                      <a:pt x="80" y="9"/>
                      <a:pt x="79" y="7"/>
                      <a:pt x="78" y="6"/>
                    </a:cubicBezTo>
                    <a:cubicBezTo>
                      <a:pt x="77" y="4"/>
                      <a:pt x="75" y="1"/>
                      <a:pt x="74" y="1"/>
                    </a:cubicBezTo>
                    <a:cubicBezTo>
                      <a:pt x="72" y="0"/>
                      <a:pt x="71" y="0"/>
                      <a:pt x="69" y="0"/>
                    </a:cubicBezTo>
                    <a:cubicBezTo>
                      <a:pt x="67" y="0"/>
                      <a:pt x="66" y="0"/>
                      <a:pt x="65" y="1"/>
                    </a:cubicBezTo>
                    <a:cubicBezTo>
                      <a:pt x="43" y="6"/>
                      <a:pt x="12" y="14"/>
                      <a:pt x="1" y="36"/>
                    </a:cubicBezTo>
                    <a:lnTo>
                      <a:pt x="1" y="36"/>
                    </a:lnTo>
                    <a:cubicBezTo>
                      <a:pt x="0" y="38"/>
                      <a:pt x="0" y="40"/>
                      <a:pt x="0" y="41"/>
                    </a:cubicBezTo>
                    <a:cubicBezTo>
                      <a:pt x="0" y="43"/>
                      <a:pt x="1" y="46"/>
                      <a:pt x="2" y="48"/>
                    </a:cubicBezTo>
                    <a:cubicBezTo>
                      <a:pt x="3" y="50"/>
                      <a:pt x="4" y="51"/>
                      <a:pt x="6" y="52"/>
                    </a:cubicBezTo>
                    <a:cubicBezTo>
                      <a:pt x="8" y="53"/>
                      <a:pt x="11" y="54"/>
                      <a:pt x="13" y="54"/>
                    </a:cubicBezTo>
                    <a:cubicBezTo>
                      <a:pt x="14" y="54"/>
                      <a:pt x="15" y="54"/>
                      <a:pt x="17" y="53"/>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62" name="Google Shape;2662;p37"/>
              <p:cNvSpPr/>
              <p:nvPr/>
            </p:nvSpPr>
            <p:spPr>
              <a:xfrm rot="7086980">
                <a:off x="476241" y="9409"/>
                <a:ext cx="17969" cy="15029"/>
              </a:xfrm>
              <a:custGeom>
                <a:avLst/>
                <a:gdLst/>
                <a:ahLst/>
                <a:cxnLst/>
                <a:rect l="l" t="t" r="r" b="b"/>
                <a:pathLst>
                  <a:path w="55" h="46" extrusionOk="0">
                    <a:moveTo>
                      <a:pt x="4" y="22"/>
                    </a:moveTo>
                    <a:lnTo>
                      <a:pt x="4" y="22"/>
                    </a:lnTo>
                    <a:cubicBezTo>
                      <a:pt x="6" y="24"/>
                      <a:pt x="9" y="26"/>
                      <a:pt x="11" y="27"/>
                    </a:cubicBezTo>
                    <a:cubicBezTo>
                      <a:pt x="14" y="28"/>
                      <a:pt x="16" y="29"/>
                      <a:pt x="18" y="30"/>
                    </a:cubicBezTo>
                    <a:lnTo>
                      <a:pt x="18" y="30"/>
                    </a:lnTo>
                    <a:cubicBezTo>
                      <a:pt x="19" y="31"/>
                      <a:pt x="20" y="31"/>
                      <a:pt x="21" y="32"/>
                    </a:cubicBezTo>
                    <a:cubicBezTo>
                      <a:pt x="26" y="35"/>
                      <a:pt x="31" y="39"/>
                      <a:pt x="35" y="43"/>
                    </a:cubicBezTo>
                    <a:cubicBezTo>
                      <a:pt x="45" y="52"/>
                      <a:pt x="62" y="37"/>
                      <a:pt x="53" y="27"/>
                    </a:cubicBezTo>
                    <a:lnTo>
                      <a:pt x="53" y="27"/>
                    </a:lnTo>
                    <a:cubicBezTo>
                      <a:pt x="48" y="19"/>
                      <a:pt x="41" y="12"/>
                      <a:pt x="33" y="8"/>
                    </a:cubicBezTo>
                    <a:cubicBezTo>
                      <a:pt x="26" y="4"/>
                      <a:pt x="18" y="1"/>
                      <a:pt x="10" y="0"/>
                    </a:cubicBezTo>
                    <a:lnTo>
                      <a:pt x="10" y="0"/>
                    </a:lnTo>
                    <a:cubicBezTo>
                      <a:pt x="8" y="0"/>
                      <a:pt x="7" y="1"/>
                      <a:pt x="6" y="2"/>
                    </a:cubicBezTo>
                    <a:cubicBezTo>
                      <a:pt x="4" y="3"/>
                      <a:pt x="2" y="4"/>
                      <a:pt x="1" y="6"/>
                    </a:cubicBezTo>
                    <a:cubicBezTo>
                      <a:pt x="0" y="8"/>
                      <a:pt x="0" y="10"/>
                      <a:pt x="0" y="12"/>
                    </a:cubicBezTo>
                    <a:cubicBezTo>
                      <a:pt x="0" y="14"/>
                      <a:pt x="0" y="16"/>
                      <a:pt x="1" y="18"/>
                    </a:cubicBezTo>
                    <a:cubicBezTo>
                      <a:pt x="2" y="19"/>
                      <a:pt x="3" y="20"/>
                      <a:pt x="4" y="20"/>
                    </a:cubicBezTo>
                    <a:lnTo>
                      <a:pt x="4" y="2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63" name="Google Shape;2663;p37"/>
              <p:cNvSpPr/>
              <p:nvPr/>
            </p:nvSpPr>
            <p:spPr>
              <a:xfrm rot="7086980">
                <a:off x="479077" y="-22924"/>
                <a:ext cx="13068" cy="24177"/>
              </a:xfrm>
              <a:custGeom>
                <a:avLst/>
                <a:gdLst/>
                <a:ahLst/>
                <a:cxnLst/>
                <a:rect l="l" t="t" r="r" b="b"/>
                <a:pathLst>
                  <a:path w="40" h="74" extrusionOk="0">
                    <a:moveTo>
                      <a:pt x="22" y="70"/>
                    </a:moveTo>
                    <a:cubicBezTo>
                      <a:pt x="30" y="79"/>
                      <a:pt x="45" y="70"/>
                      <a:pt x="38" y="59"/>
                    </a:cubicBezTo>
                    <a:lnTo>
                      <a:pt x="38" y="59"/>
                    </a:lnTo>
                    <a:cubicBezTo>
                      <a:pt x="36" y="57"/>
                      <a:pt x="35" y="55"/>
                      <a:pt x="34" y="52"/>
                    </a:cubicBezTo>
                    <a:cubicBezTo>
                      <a:pt x="25" y="38"/>
                      <a:pt x="20" y="22"/>
                      <a:pt x="17" y="6"/>
                    </a:cubicBezTo>
                    <a:lnTo>
                      <a:pt x="17" y="6"/>
                    </a:lnTo>
                    <a:cubicBezTo>
                      <a:pt x="17" y="6"/>
                      <a:pt x="16" y="6"/>
                      <a:pt x="16" y="5"/>
                    </a:cubicBezTo>
                    <a:cubicBezTo>
                      <a:pt x="15" y="3"/>
                      <a:pt x="14" y="2"/>
                      <a:pt x="13" y="2"/>
                    </a:cubicBezTo>
                    <a:cubicBezTo>
                      <a:pt x="12" y="1"/>
                      <a:pt x="10" y="0"/>
                      <a:pt x="9" y="0"/>
                    </a:cubicBezTo>
                    <a:cubicBezTo>
                      <a:pt x="7" y="0"/>
                      <a:pt x="5" y="1"/>
                      <a:pt x="4" y="2"/>
                    </a:cubicBezTo>
                    <a:cubicBezTo>
                      <a:pt x="2" y="2"/>
                      <a:pt x="2" y="3"/>
                      <a:pt x="1" y="5"/>
                    </a:cubicBezTo>
                    <a:cubicBezTo>
                      <a:pt x="1" y="6"/>
                      <a:pt x="0" y="6"/>
                      <a:pt x="0" y="7"/>
                    </a:cubicBezTo>
                    <a:lnTo>
                      <a:pt x="0" y="7"/>
                    </a:lnTo>
                    <a:cubicBezTo>
                      <a:pt x="0" y="10"/>
                      <a:pt x="0" y="13"/>
                      <a:pt x="0" y="16"/>
                    </a:cubicBezTo>
                    <a:cubicBezTo>
                      <a:pt x="0" y="29"/>
                      <a:pt x="3" y="43"/>
                      <a:pt x="10" y="55"/>
                    </a:cubicBezTo>
                    <a:cubicBezTo>
                      <a:pt x="13" y="60"/>
                      <a:pt x="17" y="65"/>
                      <a:pt x="22" y="7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64" name="Google Shape;2664;p37"/>
              <p:cNvSpPr/>
              <p:nvPr/>
            </p:nvSpPr>
            <p:spPr>
              <a:xfrm rot="7086980">
                <a:off x="499396" y="-35680"/>
                <a:ext cx="14375" cy="12088"/>
              </a:xfrm>
              <a:custGeom>
                <a:avLst/>
                <a:gdLst/>
                <a:ahLst/>
                <a:cxnLst/>
                <a:rect l="l" t="t" r="r" b="b"/>
                <a:pathLst>
                  <a:path w="44" h="37" extrusionOk="0">
                    <a:moveTo>
                      <a:pt x="13" y="37"/>
                    </a:moveTo>
                    <a:lnTo>
                      <a:pt x="13" y="37"/>
                    </a:lnTo>
                    <a:cubicBezTo>
                      <a:pt x="17" y="35"/>
                      <a:pt x="22" y="33"/>
                      <a:pt x="26" y="31"/>
                    </a:cubicBezTo>
                    <a:cubicBezTo>
                      <a:pt x="31" y="28"/>
                      <a:pt x="35" y="25"/>
                      <a:pt x="39" y="21"/>
                    </a:cubicBezTo>
                    <a:lnTo>
                      <a:pt x="39" y="21"/>
                    </a:lnTo>
                    <a:cubicBezTo>
                      <a:pt x="41" y="20"/>
                      <a:pt x="42" y="18"/>
                      <a:pt x="43" y="17"/>
                    </a:cubicBezTo>
                    <a:cubicBezTo>
                      <a:pt x="44" y="15"/>
                      <a:pt x="44" y="13"/>
                      <a:pt x="44" y="11"/>
                    </a:cubicBezTo>
                    <a:cubicBezTo>
                      <a:pt x="44" y="9"/>
                      <a:pt x="44" y="6"/>
                      <a:pt x="43" y="5"/>
                    </a:cubicBezTo>
                    <a:cubicBezTo>
                      <a:pt x="42" y="3"/>
                      <a:pt x="39" y="2"/>
                      <a:pt x="38" y="1"/>
                    </a:cubicBezTo>
                    <a:cubicBezTo>
                      <a:pt x="36" y="0"/>
                      <a:pt x="35" y="0"/>
                      <a:pt x="33" y="0"/>
                    </a:cubicBezTo>
                    <a:cubicBezTo>
                      <a:pt x="31" y="0"/>
                      <a:pt x="29" y="0"/>
                      <a:pt x="27" y="1"/>
                    </a:cubicBezTo>
                    <a:lnTo>
                      <a:pt x="26" y="2"/>
                    </a:lnTo>
                    <a:lnTo>
                      <a:pt x="26" y="2"/>
                    </a:lnTo>
                    <a:cubicBezTo>
                      <a:pt x="25" y="2"/>
                      <a:pt x="23" y="3"/>
                      <a:pt x="22" y="4"/>
                    </a:cubicBezTo>
                    <a:cubicBezTo>
                      <a:pt x="14" y="8"/>
                      <a:pt x="8" y="14"/>
                      <a:pt x="2" y="21"/>
                    </a:cubicBezTo>
                    <a:lnTo>
                      <a:pt x="2" y="21"/>
                    </a:lnTo>
                    <a:cubicBezTo>
                      <a:pt x="2" y="21"/>
                      <a:pt x="1" y="21"/>
                      <a:pt x="1" y="22"/>
                    </a:cubicBezTo>
                    <a:cubicBezTo>
                      <a:pt x="0" y="24"/>
                      <a:pt x="0" y="25"/>
                      <a:pt x="0" y="27"/>
                    </a:cubicBezTo>
                    <a:cubicBezTo>
                      <a:pt x="0" y="28"/>
                      <a:pt x="0" y="29"/>
                      <a:pt x="1" y="31"/>
                    </a:cubicBezTo>
                    <a:cubicBezTo>
                      <a:pt x="1" y="32"/>
                      <a:pt x="3" y="34"/>
                      <a:pt x="5" y="35"/>
                    </a:cubicBezTo>
                    <a:cubicBezTo>
                      <a:pt x="6" y="36"/>
                      <a:pt x="8" y="36"/>
                      <a:pt x="9" y="36"/>
                    </a:cubicBezTo>
                    <a:cubicBezTo>
                      <a:pt x="11" y="36"/>
                      <a:pt x="12" y="36"/>
                      <a:pt x="13" y="35"/>
                    </a:cubicBezTo>
                    <a:lnTo>
                      <a:pt x="13" y="3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65" name="Google Shape;2665;p37"/>
              <p:cNvSpPr/>
              <p:nvPr/>
            </p:nvSpPr>
            <p:spPr>
              <a:xfrm rot="7086980">
                <a:off x="548558" y="2335"/>
                <a:ext cx="11762" cy="18296"/>
              </a:xfrm>
              <a:custGeom>
                <a:avLst/>
                <a:gdLst/>
                <a:ahLst/>
                <a:cxnLst/>
                <a:rect l="l" t="t" r="r" b="b"/>
                <a:pathLst>
                  <a:path w="36" h="56" extrusionOk="0">
                    <a:moveTo>
                      <a:pt x="13" y="56"/>
                    </a:moveTo>
                    <a:lnTo>
                      <a:pt x="17" y="56"/>
                    </a:lnTo>
                    <a:lnTo>
                      <a:pt x="22" y="56"/>
                    </a:lnTo>
                    <a:lnTo>
                      <a:pt x="22" y="56"/>
                    </a:lnTo>
                    <a:cubicBezTo>
                      <a:pt x="23" y="56"/>
                      <a:pt x="24" y="55"/>
                      <a:pt x="25" y="55"/>
                    </a:cubicBezTo>
                    <a:cubicBezTo>
                      <a:pt x="26" y="54"/>
                      <a:pt x="26" y="54"/>
                      <a:pt x="27" y="53"/>
                    </a:cubicBezTo>
                    <a:cubicBezTo>
                      <a:pt x="40" y="45"/>
                      <a:pt x="37" y="18"/>
                      <a:pt x="30" y="8"/>
                    </a:cubicBezTo>
                    <a:lnTo>
                      <a:pt x="30" y="8"/>
                    </a:lnTo>
                    <a:cubicBezTo>
                      <a:pt x="29" y="5"/>
                      <a:pt x="27" y="3"/>
                      <a:pt x="25" y="2"/>
                    </a:cubicBezTo>
                    <a:cubicBezTo>
                      <a:pt x="22" y="0"/>
                      <a:pt x="18" y="0"/>
                      <a:pt x="16" y="0"/>
                    </a:cubicBezTo>
                    <a:cubicBezTo>
                      <a:pt x="13" y="0"/>
                      <a:pt x="11" y="0"/>
                      <a:pt x="8" y="2"/>
                    </a:cubicBezTo>
                    <a:cubicBezTo>
                      <a:pt x="5" y="3"/>
                      <a:pt x="4" y="6"/>
                      <a:pt x="3" y="8"/>
                    </a:cubicBezTo>
                    <a:cubicBezTo>
                      <a:pt x="1" y="10"/>
                      <a:pt x="1" y="12"/>
                      <a:pt x="0" y="14"/>
                    </a:cubicBezTo>
                    <a:lnTo>
                      <a:pt x="0" y="14"/>
                    </a:lnTo>
                    <a:cubicBezTo>
                      <a:pt x="0" y="16"/>
                      <a:pt x="0" y="18"/>
                      <a:pt x="0" y="20"/>
                    </a:cubicBezTo>
                    <a:cubicBezTo>
                      <a:pt x="0" y="28"/>
                      <a:pt x="2" y="36"/>
                      <a:pt x="4" y="44"/>
                    </a:cubicBezTo>
                    <a:lnTo>
                      <a:pt x="4" y="44"/>
                    </a:lnTo>
                    <a:cubicBezTo>
                      <a:pt x="5" y="45"/>
                      <a:pt x="5" y="47"/>
                      <a:pt x="6" y="48"/>
                    </a:cubicBezTo>
                    <a:cubicBezTo>
                      <a:pt x="7" y="51"/>
                      <a:pt x="10" y="53"/>
                      <a:pt x="12" y="54"/>
                    </a:cubicBezTo>
                    <a:cubicBezTo>
                      <a:pt x="13" y="54"/>
                      <a:pt x="13" y="55"/>
                      <a:pt x="13" y="55"/>
                    </a:cubicBezTo>
                    <a:lnTo>
                      <a:pt x="13" y="56"/>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66" name="Google Shape;2666;p37"/>
              <p:cNvSpPr/>
              <p:nvPr/>
            </p:nvSpPr>
            <p:spPr>
              <a:xfrm rot="7086980">
                <a:off x="542427" y="-19786"/>
                <a:ext cx="18949" cy="12415"/>
              </a:xfrm>
              <a:custGeom>
                <a:avLst/>
                <a:gdLst/>
                <a:ahLst/>
                <a:cxnLst/>
                <a:rect l="l" t="t" r="r" b="b"/>
                <a:pathLst>
                  <a:path w="58" h="38" extrusionOk="0">
                    <a:moveTo>
                      <a:pt x="4" y="20"/>
                    </a:moveTo>
                    <a:lnTo>
                      <a:pt x="4" y="20"/>
                    </a:lnTo>
                    <a:cubicBezTo>
                      <a:pt x="7" y="22"/>
                      <a:pt x="9" y="23"/>
                      <a:pt x="12" y="25"/>
                    </a:cubicBezTo>
                    <a:cubicBezTo>
                      <a:pt x="23" y="31"/>
                      <a:pt x="35" y="36"/>
                      <a:pt x="47" y="38"/>
                    </a:cubicBezTo>
                    <a:cubicBezTo>
                      <a:pt x="56" y="40"/>
                      <a:pt x="63" y="26"/>
                      <a:pt x="55" y="21"/>
                    </a:cubicBezTo>
                    <a:lnTo>
                      <a:pt x="55" y="21"/>
                    </a:lnTo>
                    <a:cubicBezTo>
                      <a:pt x="50" y="17"/>
                      <a:pt x="46" y="14"/>
                      <a:pt x="41" y="11"/>
                    </a:cubicBezTo>
                    <a:cubicBezTo>
                      <a:pt x="32" y="6"/>
                      <a:pt x="23" y="3"/>
                      <a:pt x="13" y="0"/>
                    </a:cubicBezTo>
                    <a:lnTo>
                      <a:pt x="13" y="0"/>
                    </a:lnTo>
                    <a:lnTo>
                      <a:pt x="12" y="0"/>
                    </a:lnTo>
                    <a:cubicBezTo>
                      <a:pt x="10" y="0"/>
                      <a:pt x="8" y="1"/>
                      <a:pt x="6" y="2"/>
                    </a:cubicBezTo>
                    <a:cubicBezTo>
                      <a:pt x="4" y="3"/>
                      <a:pt x="3" y="4"/>
                      <a:pt x="2" y="6"/>
                    </a:cubicBezTo>
                    <a:cubicBezTo>
                      <a:pt x="1" y="8"/>
                      <a:pt x="0" y="10"/>
                      <a:pt x="0" y="12"/>
                    </a:cubicBezTo>
                    <a:cubicBezTo>
                      <a:pt x="0" y="14"/>
                      <a:pt x="1" y="15"/>
                      <a:pt x="2" y="17"/>
                    </a:cubicBezTo>
                    <a:cubicBezTo>
                      <a:pt x="3" y="18"/>
                      <a:pt x="3" y="19"/>
                      <a:pt x="4" y="2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67" name="Google Shape;2667;p37"/>
              <p:cNvSpPr/>
              <p:nvPr/>
            </p:nvSpPr>
            <p:spPr>
              <a:xfrm rot="7086980">
                <a:off x="529063" y="-37841"/>
                <a:ext cx="15682" cy="11762"/>
              </a:xfrm>
              <a:custGeom>
                <a:avLst/>
                <a:gdLst/>
                <a:ahLst/>
                <a:cxnLst/>
                <a:rect l="l" t="t" r="r" b="b"/>
                <a:pathLst>
                  <a:path w="48" h="36" extrusionOk="0">
                    <a:moveTo>
                      <a:pt x="10" y="36"/>
                    </a:moveTo>
                    <a:lnTo>
                      <a:pt x="10" y="36"/>
                    </a:lnTo>
                    <a:cubicBezTo>
                      <a:pt x="11" y="36"/>
                      <a:pt x="13" y="36"/>
                      <a:pt x="14" y="36"/>
                    </a:cubicBezTo>
                    <a:cubicBezTo>
                      <a:pt x="16" y="36"/>
                      <a:pt x="17" y="36"/>
                      <a:pt x="19" y="35"/>
                    </a:cubicBezTo>
                    <a:cubicBezTo>
                      <a:pt x="20" y="34"/>
                      <a:pt x="23" y="32"/>
                      <a:pt x="24" y="31"/>
                    </a:cubicBezTo>
                    <a:cubicBezTo>
                      <a:pt x="24" y="30"/>
                      <a:pt x="24" y="30"/>
                      <a:pt x="24" y="30"/>
                    </a:cubicBezTo>
                    <a:lnTo>
                      <a:pt x="30" y="27"/>
                    </a:lnTo>
                    <a:cubicBezTo>
                      <a:pt x="35" y="24"/>
                      <a:pt x="39" y="22"/>
                      <a:pt x="43" y="19"/>
                    </a:cubicBezTo>
                    <a:lnTo>
                      <a:pt x="43" y="19"/>
                    </a:lnTo>
                    <a:cubicBezTo>
                      <a:pt x="45" y="18"/>
                      <a:pt x="45" y="17"/>
                      <a:pt x="46" y="16"/>
                    </a:cubicBezTo>
                    <a:cubicBezTo>
                      <a:pt x="47" y="14"/>
                      <a:pt x="48" y="13"/>
                      <a:pt x="48" y="11"/>
                    </a:cubicBezTo>
                    <a:cubicBezTo>
                      <a:pt x="48" y="9"/>
                      <a:pt x="47" y="7"/>
                      <a:pt x="46" y="6"/>
                    </a:cubicBezTo>
                    <a:cubicBezTo>
                      <a:pt x="45" y="4"/>
                      <a:pt x="43" y="3"/>
                      <a:pt x="42" y="2"/>
                    </a:cubicBezTo>
                    <a:cubicBezTo>
                      <a:pt x="40" y="1"/>
                      <a:pt x="39" y="0"/>
                      <a:pt x="37" y="0"/>
                    </a:cubicBezTo>
                    <a:lnTo>
                      <a:pt x="37" y="0"/>
                    </a:lnTo>
                    <a:lnTo>
                      <a:pt x="37" y="0"/>
                    </a:lnTo>
                    <a:cubicBezTo>
                      <a:pt x="28" y="1"/>
                      <a:pt x="19" y="3"/>
                      <a:pt x="11" y="8"/>
                    </a:cubicBezTo>
                    <a:cubicBezTo>
                      <a:pt x="9" y="9"/>
                      <a:pt x="7" y="10"/>
                      <a:pt x="5" y="12"/>
                    </a:cubicBezTo>
                    <a:lnTo>
                      <a:pt x="5" y="12"/>
                    </a:lnTo>
                    <a:cubicBezTo>
                      <a:pt x="4" y="13"/>
                      <a:pt x="3" y="14"/>
                      <a:pt x="2" y="15"/>
                    </a:cubicBezTo>
                    <a:cubicBezTo>
                      <a:pt x="1" y="17"/>
                      <a:pt x="0" y="19"/>
                      <a:pt x="0" y="22"/>
                    </a:cubicBezTo>
                    <a:cubicBezTo>
                      <a:pt x="0" y="24"/>
                      <a:pt x="1" y="27"/>
                      <a:pt x="2" y="30"/>
                    </a:cubicBezTo>
                    <a:cubicBezTo>
                      <a:pt x="3" y="32"/>
                      <a:pt x="5" y="34"/>
                      <a:pt x="8" y="35"/>
                    </a:cubicBezTo>
                    <a:cubicBezTo>
                      <a:pt x="8" y="35"/>
                      <a:pt x="9" y="36"/>
                      <a:pt x="10" y="3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68" name="Google Shape;2668;p37"/>
              <p:cNvSpPr/>
              <p:nvPr/>
            </p:nvSpPr>
            <p:spPr>
              <a:xfrm rot="7086980">
                <a:off x="233203" y="67993"/>
                <a:ext cx="10128" cy="22216"/>
              </a:xfrm>
              <a:custGeom>
                <a:avLst/>
                <a:gdLst/>
                <a:ahLst/>
                <a:cxnLst/>
                <a:rect l="l" t="t" r="r" b="b"/>
                <a:pathLst>
                  <a:path w="31" h="68" extrusionOk="0">
                    <a:moveTo>
                      <a:pt x="26" y="62"/>
                    </a:moveTo>
                    <a:lnTo>
                      <a:pt x="26" y="62"/>
                    </a:lnTo>
                    <a:cubicBezTo>
                      <a:pt x="29" y="51"/>
                      <a:pt x="31" y="40"/>
                      <a:pt x="31" y="29"/>
                    </a:cubicBezTo>
                    <a:cubicBezTo>
                      <a:pt x="31" y="23"/>
                      <a:pt x="31" y="17"/>
                      <a:pt x="30" y="10"/>
                    </a:cubicBezTo>
                    <a:lnTo>
                      <a:pt x="30" y="10"/>
                    </a:lnTo>
                    <a:cubicBezTo>
                      <a:pt x="29" y="9"/>
                      <a:pt x="29" y="7"/>
                      <a:pt x="28" y="6"/>
                    </a:cubicBezTo>
                    <a:cubicBezTo>
                      <a:pt x="27" y="4"/>
                      <a:pt x="25" y="3"/>
                      <a:pt x="24" y="2"/>
                    </a:cubicBezTo>
                    <a:cubicBezTo>
                      <a:pt x="22" y="0"/>
                      <a:pt x="19" y="0"/>
                      <a:pt x="17" y="0"/>
                    </a:cubicBezTo>
                    <a:cubicBezTo>
                      <a:pt x="14" y="0"/>
                      <a:pt x="12" y="0"/>
                      <a:pt x="11" y="2"/>
                    </a:cubicBezTo>
                    <a:cubicBezTo>
                      <a:pt x="9" y="3"/>
                      <a:pt x="8" y="4"/>
                      <a:pt x="7" y="6"/>
                    </a:cubicBezTo>
                    <a:cubicBezTo>
                      <a:pt x="6" y="7"/>
                      <a:pt x="6" y="7"/>
                      <a:pt x="6" y="8"/>
                    </a:cubicBezTo>
                    <a:lnTo>
                      <a:pt x="6" y="8"/>
                    </a:lnTo>
                    <a:cubicBezTo>
                      <a:pt x="2" y="19"/>
                      <a:pt x="0" y="31"/>
                      <a:pt x="0" y="42"/>
                    </a:cubicBezTo>
                    <a:cubicBezTo>
                      <a:pt x="0" y="48"/>
                      <a:pt x="0" y="53"/>
                      <a:pt x="1" y="58"/>
                    </a:cubicBezTo>
                    <a:lnTo>
                      <a:pt x="1" y="58"/>
                    </a:lnTo>
                    <a:cubicBezTo>
                      <a:pt x="1" y="59"/>
                      <a:pt x="1" y="61"/>
                      <a:pt x="2" y="62"/>
                    </a:cubicBezTo>
                    <a:cubicBezTo>
                      <a:pt x="3" y="64"/>
                      <a:pt x="5" y="65"/>
                      <a:pt x="7" y="67"/>
                    </a:cubicBezTo>
                    <a:cubicBezTo>
                      <a:pt x="9" y="68"/>
                      <a:pt x="11" y="68"/>
                      <a:pt x="14" y="68"/>
                    </a:cubicBezTo>
                    <a:cubicBezTo>
                      <a:pt x="16" y="68"/>
                      <a:pt x="18" y="68"/>
                      <a:pt x="20" y="67"/>
                    </a:cubicBezTo>
                    <a:cubicBezTo>
                      <a:pt x="22" y="65"/>
                      <a:pt x="24" y="64"/>
                      <a:pt x="25" y="62"/>
                    </a:cubicBezTo>
                    <a:cubicBezTo>
                      <a:pt x="25" y="61"/>
                      <a:pt x="25" y="61"/>
                      <a:pt x="26" y="60"/>
                    </a:cubicBezTo>
                    <a:lnTo>
                      <a:pt x="26" y="62"/>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69" name="Google Shape;2669;p37"/>
              <p:cNvSpPr/>
              <p:nvPr/>
            </p:nvSpPr>
            <p:spPr>
              <a:xfrm rot="7086980">
                <a:off x="214229" y="86806"/>
                <a:ext cx="15029" cy="22870"/>
              </a:xfrm>
              <a:custGeom>
                <a:avLst/>
                <a:gdLst/>
                <a:ahLst/>
                <a:cxnLst/>
                <a:rect l="l" t="t" r="r" b="b"/>
                <a:pathLst>
                  <a:path w="46" h="70" extrusionOk="0">
                    <a:moveTo>
                      <a:pt x="20" y="66"/>
                    </a:moveTo>
                    <a:lnTo>
                      <a:pt x="20" y="66"/>
                    </a:lnTo>
                    <a:cubicBezTo>
                      <a:pt x="21" y="64"/>
                      <a:pt x="23" y="62"/>
                      <a:pt x="24" y="60"/>
                    </a:cubicBezTo>
                    <a:cubicBezTo>
                      <a:pt x="27" y="55"/>
                      <a:pt x="29" y="50"/>
                      <a:pt x="31" y="45"/>
                    </a:cubicBezTo>
                    <a:lnTo>
                      <a:pt x="31" y="45"/>
                    </a:lnTo>
                    <a:cubicBezTo>
                      <a:pt x="34" y="35"/>
                      <a:pt x="39" y="25"/>
                      <a:pt x="44" y="16"/>
                    </a:cubicBezTo>
                    <a:cubicBezTo>
                      <a:pt x="45" y="16"/>
                      <a:pt x="45" y="16"/>
                      <a:pt x="45" y="16"/>
                    </a:cubicBezTo>
                    <a:lnTo>
                      <a:pt x="45" y="16"/>
                    </a:lnTo>
                    <a:cubicBezTo>
                      <a:pt x="45" y="15"/>
                      <a:pt x="45" y="15"/>
                      <a:pt x="45" y="15"/>
                    </a:cubicBezTo>
                    <a:cubicBezTo>
                      <a:pt x="46" y="13"/>
                      <a:pt x="46" y="12"/>
                      <a:pt x="46" y="10"/>
                    </a:cubicBezTo>
                    <a:cubicBezTo>
                      <a:pt x="46" y="8"/>
                      <a:pt x="46" y="6"/>
                      <a:pt x="45" y="5"/>
                    </a:cubicBezTo>
                    <a:cubicBezTo>
                      <a:pt x="44" y="3"/>
                      <a:pt x="43" y="2"/>
                      <a:pt x="42" y="2"/>
                    </a:cubicBezTo>
                    <a:cubicBezTo>
                      <a:pt x="40" y="1"/>
                      <a:pt x="39" y="0"/>
                      <a:pt x="37" y="0"/>
                    </a:cubicBezTo>
                    <a:cubicBezTo>
                      <a:pt x="35" y="0"/>
                      <a:pt x="34" y="1"/>
                      <a:pt x="32" y="2"/>
                    </a:cubicBezTo>
                    <a:cubicBezTo>
                      <a:pt x="31" y="2"/>
                      <a:pt x="30" y="3"/>
                      <a:pt x="29" y="4"/>
                    </a:cubicBezTo>
                    <a:cubicBezTo>
                      <a:pt x="16" y="19"/>
                      <a:pt x="-3" y="40"/>
                      <a:pt x="1" y="62"/>
                    </a:cubicBezTo>
                    <a:lnTo>
                      <a:pt x="1" y="62"/>
                    </a:lnTo>
                    <a:cubicBezTo>
                      <a:pt x="1" y="63"/>
                      <a:pt x="1" y="64"/>
                      <a:pt x="2" y="65"/>
                    </a:cubicBezTo>
                    <a:cubicBezTo>
                      <a:pt x="3" y="66"/>
                      <a:pt x="4" y="68"/>
                      <a:pt x="6" y="69"/>
                    </a:cubicBezTo>
                    <a:cubicBezTo>
                      <a:pt x="8" y="70"/>
                      <a:pt x="10" y="70"/>
                      <a:pt x="12" y="70"/>
                    </a:cubicBezTo>
                    <a:cubicBezTo>
                      <a:pt x="13" y="70"/>
                      <a:pt x="15" y="70"/>
                      <a:pt x="17" y="69"/>
                    </a:cubicBezTo>
                    <a:cubicBezTo>
                      <a:pt x="18" y="68"/>
                      <a:pt x="19" y="67"/>
                      <a:pt x="20" y="66"/>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70" name="Google Shape;2670;p37"/>
              <p:cNvSpPr/>
              <p:nvPr/>
            </p:nvSpPr>
            <p:spPr>
              <a:xfrm rot="7086980">
                <a:off x="188545" y="91027"/>
                <a:ext cx="17316" cy="7841"/>
              </a:xfrm>
              <a:custGeom>
                <a:avLst/>
                <a:gdLst/>
                <a:ahLst/>
                <a:cxnLst/>
                <a:rect l="l" t="t" r="r" b="b"/>
                <a:pathLst>
                  <a:path w="53" h="24" extrusionOk="0">
                    <a:moveTo>
                      <a:pt x="9" y="23"/>
                    </a:moveTo>
                    <a:lnTo>
                      <a:pt x="9" y="23"/>
                    </a:lnTo>
                    <a:cubicBezTo>
                      <a:pt x="11" y="24"/>
                      <a:pt x="13" y="24"/>
                      <a:pt x="16" y="24"/>
                    </a:cubicBezTo>
                    <a:cubicBezTo>
                      <a:pt x="18" y="24"/>
                      <a:pt x="21" y="24"/>
                      <a:pt x="24" y="23"/>
                    </a:cubicBezTo>
                    <a:lnTo>
                      <a:pt x="24" y="23"/>
                    </a:lnTo>
                    <a:cubicBezTo>
                      <a:pt x="27" y="23"/>
                      <a:pt x="30" y="23"/>
                      <a:pt x="33" y="23"/>
                    </a:cubicBezTo>
                    <a:cubicBezTo>
                      <a:pt x="36" y="23"/>
                      <a:pt x="39" y="23"/>
                      <a:pt x="42" y="23"/>
                    </a:cubicBezTo>
                    <a:cubicBezTo>
                      <a:pt x="54" y="26"/>
                      <a:pt x="58" y="6"/>
                      <a:pt x="47" y="3"/>
                    </a:cubicBezTo>
                    <a:lnTo>
                      <a:pt x="47" y="3"/>
                    </a:lnTo>
                    <a:cubicBezTo>
                      <a:pt x="41" y="1"/>
                      <a:pt x="34" y="0"/>
                      <a:pt x="28" y="0"/>
                    </a:cubicBezTo>
                    <a:cubicBezTo>
                      <a:pt x="19" y="0"/>
                      <a:pt x="11" y="2"/>
                      <a:pt x="3" y="6"/>
                    </a:cubicBezTo>
                    <a:lnTo>
                      <a:pt x="3" y="6"/>
                    </a:lnTo>
                    <a:cubicBezTo>
                      <a:pt x="2" y="7"/>
                      <a:pt x="2" y="8"/>
                      <a:pt x="1" y="9"/>
                    </a:cubicBezTo>
                    <a:cubicBezTo>
                      <a:pt x="0" y="10"/>
                      <a:pt x="0" y="12"/>
                      <a:pt x="0" y="14"/>
                    </a:cubicBezTo>
                    <a:cubicBezTo>
                      <a:pt x="0" y="15"/>
                      <a:pt x="0" y="17"/>
                      <a:pt x="1" y="19"/>
                    </a:cubicBezTo>
                    <a:cubicBezTo>
                      <a:pt x="2" y="20"/>
                      <a:pt x="3" y="21"/>
                      <a:pt x="5" y="22"/>
                    </a:cubicBezTo>
                    <a:cubicBezTo>
                      <a:pt x="6" y="22"/>
                      <a:pt x="7" y="24"/>
                      <a:pt x="9" y="24"/>
                    </a:cubicBezTo>
                    <a:lnTo>
                      <a:pt x="9" y="23"/>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71" name="Google Shape;2671;p37"/>
              <p:cNvSpPr/>
              <p:nvPr/>
            </p:nvSpPr>
            <p:spPr>
              <a:xfrm rot="7086980">
                <a:off x="173444" y="67025"/>
                <a:ext cx="18949" cy="15029"/>
              </a:xfrm>
              <a:custGeom>
                <a:avLst/>
                <a:gdLst/>
                <a:ahLst/>
                <a:cxnLst/>
                <a:rect l="l" t="t" r="r" b="b"/>
                <a:pathLst>
                  <a:path w="58" h="46" extrusionOk="0">
                    <a:moveTo>
                      <a:pt x="46" y="45"/>
                    </a:moveTo>
                    <a:cubicBezTo>
                      <a:pt x="57" y="48"/>
                      <a:pt x="63" y="33"/>
                      <a:pt x="52" y="29"/>
                    </a:cubicBezTo>
                    <a:lnTo>
                      <a:pt x="52" y="29"/>
                    </a:lnTo>
                    <a:cubicBezTo>
                      <a:pt x="47" y="27"/>
                      <a:pt x="42" y="24"/>
                      <a:pt x="37" y="21"/>
                    </a:cubicBezTo>
                    <a:cubicBezTo>
                      <a:pt x="28" y="16"/>
                      <a:pt x="19" y="10"/>
                      <a:pt x="12" y="2"/>
                    </a:cubicBezTo>
                    <a:cubicBezTo>
                      <a:pt x="6" y="-3"/>
                      <a:pt x="-3" y="5"/>
                      <a:pt x="1" y="12"/>
                    </a:cubicBezTo>
                    <a:lnTo>
                      <a:pt x="1" y="12"/>
                    </a:lnTo>
                    <a:lnTo>
                      <a:pt x="1" y="13"/>
                    </a:lnTo>
                    <a:cubicBezTo>
                      <a:pt x="7" y="23"/>
                      <a:pt x="15" y="32"/>
                      <a:pt x="26" y="38"/>
                    </a:cubicBezTo>
                    <a:cubicBezTo>
                      <a:pt x="33" y="41"/>
                      <a:pt x="39" y="44"/>
                      <a:pt x="46" y="46"/>
                    </a:cubicBezTo>
                    <a:lnTo>
                      <a:pt x="46" y="45"/>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72" name="Google Shape;2672;p37"/>
              <p:cNvSpPr/>
              <p:nvPr/>
            </p:nvSpPr>
            <p:spPr>
              <a:xfrm rot="7086980">
                <a:off x="184781" y="43968"/>
                <a:ext cx="8821" cy="13395"/>
              </a:xfrm>
              <a:custGeom>
                <a:avLst/>
                <a:gdLst/>
                <a:ahLst/>
                <a:cxnLst/>
                <a:rect l="l" t="t" r="r" b="b"/>
                <a:pathLst>
                  <a:path w="27" h="41" extrusionOk="0">
                    <a:moveTo>
                      <a:pt x="15" y="37"/>
                    </a:moveTo>
                    <a:lnTo>
                      <a:pt x="15" y="37"/>
                    </a:lnTo>
                    <a:cubicBezTo>
                      <a:pt x="17" y="35"/>
                      <a:pt x="18" y="33"/>
                      <a:pt x="20" y="31"/>
                    </a:cubicBezTo>
                    <a:cubicBezTo>
                      <a:pt x="23" y="25"/>
                      <a:pt x="25" y="19"/>
                      <a:pt x="26" y="13"/>
                    </a:cubicBezTo>
                    <a:lnTo>
                      <a:pt x="26" y="13"/>
                    </a:lnTo>
                    <a:cubicBezTo>
                      <a:pt x="27" y="11"/>
                      <a:pt x="27" y="10"/>
                      <a:pt x="27" y="9"/>
                    </a:cubicBezTo>
                    <a:cubicBezTo>
                      <a:pt x="27" y="7"/>
                      <a:pt x="27" y="5"/>
                      <a:pt x="26" y="4"/>
                    </a:cubicBezTo>
                    <a:cubicBezTo>
                      <a:pt x="25" y="2"/>
                      <a:pt x="23" y="2"/>
                      <a:pt x="22" y="1"/>
                    </a:cubicBezTo>
                    <a:cubicBezTo>
                      <a:pt x="20" y="0"/>
                      <a:pt x="18" y="0"/>
                      <a:pt x="17" y="0"/>
                    </a:cubicBezTo>
                    <a:cubicBezTo>
                      <a:pt x="15" y="0"/>
                      <a:pt x="14" y="0"/>
                      <a:pt x="13" y="1"/>
                    </a:cubicBezTo>
                    <a:cubicBezTo>
                      <a:pt x="11" y="2"/>
                      <a:pt x="9" y="2"/>
                      <a:pt x="9" y="4"/>
                    </a:cubicBezTo>
                    <a:cubicBezTo>
                      <a:pt x="8" y="5"/>
                      <a:pt x="9" y="5"/>
                      <a:pt x="8" y="6"/>
                    </a:cubicBezTo>
                    <a:lnTo>
                      <a:pt x="8" y="6"/>
                    </a:lnTo>
                    <a:lnTo>
                      <a:pt x="8" y="6"/>
                    </a:lnTo>
                    <a:cubicBezTo>
                      <a:pt x="4" y="14"/>
                      <a:pt x="1" y="23"/>
                      <a:pt x="0" y="32"/>
                    </a:cubicBezTo>
                    <a:lnTo>
                      <a:pt x="0" y="32"/>
                    </a:lnTo>
                    <a:lnTo>
                      <a:pt x="0" y="33"/>
                    </a:lnTo>
                    <a:cubicBezTo>
                      <a:pt x="0" y="34"/>
                      <a:pt x="1" y="35"/>
                      <a:pt x="2" y="37"/>
                    </a:cubicBezTo>
                    <a:cubicBezTo>
                      <a:pt x="2" y="38"/>
                      <a:pt x="3" y="39"/>
                      <a:pt x="5" y="40"/>
                    </a:cubicBezTo>
                    <a:cubicBezTo>
                      <a:pt x="6" y="40"/>
                      <a:pt x="7" y="41"/>
                      <a:pt x="9" y="41"/>
                    </a:cubicBezTo>
                    <a:cubicBezTo>
                      <a:pt x="10" y="41"/>
                      <a:pt x="11" y="40"/>
                      <a:pt x="13" y="40"/>
                    </a:cubicBezTo>
                    <a:cubicBezTo>
                      <a:pt x="14" y="39"/>
                      <a:pt x="14" y="38"/>
                      <a:pt x="15" y="38"/>
                    </a:cubicBezTo>
                    <a:lnTo>
                      <a:pt x="15" y="37"/>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73" name="Google Shape;2673;p37"/>
              <p:cNvSpPr/>
              <p:nvPr/>
            </p:nvSpPr>
            <p:spPr>
              <a:xfrm rot="7086980">
                <a:off x="237103" y="49202"/>
                <a:ext cx="13068" cy="14049"/>
              </a:xfrm>
              <a:custGeom>
                <a:avLst/>
                <a:gdLst/>
                <a:ahLst/>
                <a:cxnLst/>
                <a:rect l="l" t="t" r="r" b="b"/>
                <a:pathLst>
                  <a:path w="40" h="43" extrusionOk="0">
                    <a:moveTo>
                      <a:pt x="31" y="41"/>
                    </a:moveTo>
                    <a:lnTo>
                      <a:pt x="34" y="41"/>
                    </a:lnTo>
                    <a:lnTo>
                      <a:pt x="34" y="41"/>
                    </a:lnTo>
                    <a:lnTo>
                      <a:pt x="37" y="40"/>
                    </a:lnTo>
                    <a:lnTo>
                      <a:pt x="37" y="40"/>
                    </a:lnTo>
                    <a:cubicBezTo>
                      <a:pt x="37" y="39"/>
                      <a:pt x="38" y="38"/>
                      <a:pt x="38" y="38"/>
                    </a:cubicBezTo>
                    <a:cubicBezTo>
                      <a:pt x="39" y="37"/>
                      <a:pt x="39" y="36"/>
                      <a:pt x="39" y="35"/>
                    </a:cubicBezTo>
                    <a:cubicBezTo>
                      <a:pt x="45" y="23"/>
                      <a:pt x="29" y="5"/>
                      <a:pt x="19" y="1"/>
                    </a:cubicBezTo>
                    <a:lnTo>
                      <a:pt x="19" y="1"/>
                    </a:lnTo>
                    <a:cubicBezTo>
                      <a:pt x="18" y="0"/>
                      <a:pt x="16" y="0"/>
                      <a:pt x="14" y="0"/>
                    </a:cubicBezTo>
                    <a:cubicBezTo>
                      <a:pt x="12" y="0"/>
                      <a:pt x="9" y="0"/>
                      <a:pt x="7" y="2"/>
                    </a:cubicBezTo>
                    <a:cubicBezTo>
                      <a:pt x="5" y="3"/>
                      <a:pt x="3" y="5"/>
                      <a:pt x="2" y="7"/>
                    </a:cubicBezTo>
                    <a:cubicBezTo>
                      <a:pt x="1" y="9"/>
                      <a:pt x="0" y="11"/>
                      <a:pt x="0" y="14"/>
                    </a:cubicBezTo>
                    <a:cubicBezTo>
                      <a:pt x="0" y="16"/>
                      <a:pt x="1" y="18"/>
                      <a:pt x="1" y="19"/>
                    </a:cubicBezTo>
                    <a:lnTo>
                      <a:pt x="1" y="19"/>
                    </a:lnTo>
                    <a:lnTo>
                      <a:pt x="1" y="20"/>
                    </a:lnTo>
                    <a:cubicBezTo>
                      <a:pt x="6" y="27"/>
                      <a:pt x="12" y="34"/>
                      <a:pt x="19" y="39"/>
                    </a:cubicBezTo>
                    <a:lnTo>
                      <a:pt x="19" y="39"/>
                    </a:lnTo>
                    <a:cubicBezTo>
                      <a:pt x="19" y="39"/>
                      <a:pt x="20" y="40"/>
                      <a:pt x="21" y="41"/>
                    </a:cubicBezTo>
                    <a:cubicBezTo>
                      <a:pt x="23" y="42"/>
                      <a:pt x="26" y="43"/>
                      <a:pt x="29" y="43"/>
                    </a:cubicBezTo>
                    <a:cubicBezTo>
                      <a:pt x="29" y="43"/>
                      <a:pt x="30" y="43"/>
                      <a:pt x="31" y="42"/>
                    </a:cubicBezTo>
                    <a:lnTo>
                      <a:pt x="31" y="41"/>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74" name="Google Shape;2674;p37"/>
              <p:cNvSpPr/>
              <p:nvPr/>
            </p:nvSpPr>
            <p:spPr>
              <a:xfrm rot="7086980">
                <a:off x="221220" y="35991"/>
                <a:ext cx="17642" cy="8168"/>
              </a:xfrm>
              <a:custGeom>
                <a:avLst/>
                <a:gdLst/>
                <a:ahLst/>
                <a:cxnLst/>
                <a:rect l="l" t="t" r="r" b="b"/>
                <a:pathLst>
                  <a:path w="54" h="25" extrusionOk="0">
                    <a:moveTo>
                      <a:pt x="9" y="25"/>
                    </a:moveTo>
                    <a:lnTo>
                      <a:pt x="9" y="25"/>
                    </a:lnTo>
                    <a:cubicBezTo>
                      <a:pt x="10" y="25"/>
                      <a:pt x="10" y="25"/>
                      <a:pt x="11" y="25"/>
                    </a:cubicBezTo>
                    <a:cubicBezTo>
                      <a:pt x="24" y="25"/>
                      <a:pt x="37" y="22"/>
                      <a:pt x="49" y="17"/>
                    </a:cubicBezTo>
                    <a:cubicBezTo>
                      <a:pt x="57" y="14"/>
                      <a:pt x="55" y="0"/>
                      <a:pt x="46" y="1"/>
                    </a:cubicBezTo>
                    <a:lnTo>
                      <a:pt x="46" y="1"/>
                    </a:lnTo>
                    <a:cubicBezTo>
                      <a:pt x="44" y="0"/>
                      <a:pt x="41" y="0"/>
                      <a:pt x="38" y="0"/>
                    </a:cubicBezTo>
                    <a:cubicBezTo>
                      <a:pt x="27" y="0"/>
                      <a:pt x="16" y="2"/>
                      <a:pt x="6" y="6"/>
                    </a:cubicBezTo>
                    <a:lnTo>
                      <a:pt x="6" y="6"/>
                    </a:lnTo>
                    <a:lnTo>
                      <a:pt x="5" y="7"/>
                    </a:lnTo>
                    <a:cubicBezTo>
                      <a:pt x="4" y="8"/>
                      <a:pt x="2" y="8"/>
                      <a:pt x="2" y="10"/>
                    </a:cubicBezTo>
                    <a:cubicBezTo>
                      <a:pt x="1" y="11"/>
                      <a:pt x="0" y="13"/>
                      <a:pt x="0" y="15"/>
                    </a:cubicBezTo>
                    <a:cubicBezTo>
                      <a:pt x="0" y="16"/>
                      <a:pt x="1" y="18"/>
                      <a:pt x="2" y="20"/>
                    </a:cubicBezTo>
                    <a:cubicBezTo>
                      <a:pt x="2" y="21"/>
                      <a:pt x="4" y="23"/>
                      <a:pt x="5" y="24"/>
                    </a:cubicBezTo>
                    <a:cubicBezTo>
                      <a:pt x="6" y="24"/>
                      <a:pt x="8" y="25"/>
                      <a:pt x="9" y="2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75" name="Google Shape;2675;p37"/>
              <p:cNvSpPr/>
              <p:nvPr/>
            </p:nvSpPr>
            <p:spPr>
              <a:xfrm rot="7086980">
                <a:off x="205541" y="27158"/>
                <a:ext cx="10455" cy="13395"/>
              </a:xfrm>
              <a:custGeom>
                <a:avLst/>
                <a:gdLst/>
                <a:ahLst/>
                <a:cxnLst/>
                <a:rect l="l" t="t" r="r" b="b"/>
                <a:pathLst>
                  <a:path w="32" h="41" extrusionOk="0">
                    <a:moveTo>
                      <a:pt x="16" y="41"/>
                    </a:moveTo>
                    <a:lnTo>
                      <a:pt x="16" y="41"/>
                    </a:lnTo>
                    <a:cubicBezTo>
                      <a:pt x="17" y="41"/>
                      <a:pt x="18" y="40"/>
                      <a:pt x="18" y="40"/>
                    </a:cubicBezTo>
                    <a:cubicBezTo>
                      <a:pt x="20" y="39"/>
                      <a:pt x="21" y="37"/>
                      <a:pt x="22" y="36"/>
                    </a:cubicBezTo>
                    <a:cubicBezTo>
                      <a:pt x="23" y="34"/>
                      <a:pt x="23" y="33"/>
                      <a:pt x="23" y="31"/>
                    </a:cubicBezTo>
                    <a:lnTo>
                      <a:pt x="23" y="30"/>
                    </a:lnTo>
                    <a:cubicBezTo>
                      <a:pt x="23" y="28"/>
                      <a:pt x="25" y="26"/>
                      <a:pt x="26" y="24"/>
                    </a:cubicBezTo>
                    <a:cubicBezTo>
                      <a:pt x="27" y="22"/>
                      <a:pt x="30" y="16"/>
                      <a:pt x="32" y="12"/>
                    </a:cubicBezTo>
                    <a:lnTo>
                      <a:pt x="32" y="12"/>
                    </a:lnTo>
                    <a:cubicBezTo>
                      <a:pt x="32" y="11"/>
                      <a:pt x="32" y="10"/>
                      <a:pt x="32" y="9"/>
                    </a:cubicBezTo>
                    <a:cubicBezTo>
                      <a:pt x="32" y="8"/>
                      <a:pt x="32" y="6"/>
                      <a:pt x="31" y="5"/>
                    </a:cubicBezTo>
                    <a:cubicBezTo>
                      <a:pt x="30" y="3"/>
                      <a:pt x="29" y="1"/>
                      <a:pt x="28" y="1"/>
                    </a:cubicBezTo>
                    <a:cubicBezTo>
                      <a:pt x="26" y="0"/>
                      <a:pt x="24" y="0"/>
                      <a:pt x="23" y="0"/>
                    </a:cubicBezTo>
                    <a:cubicBezTo>
                      <a:pt x="21" y="0"/>
                      <a:pt x="20" y="0"/>
                      <a:pt x="19" y="1"/>
                    </a:cubicBezTo>
                    <a:cubicBezTo>
                      <a:pt x="18" y="1"/>
                      <a:pt x="18" y="2"/>
                      <a:pt x="18" y="2"/>
                    </a:cubicBezTo>
                    <a:lnTo>
                      <a:pt x="18" y="2"/>
                    </a:lnTo>
                    <a:cubicBezTo>
                      <a:pt x="12" y="6"/>
                      <a:pt x="7" y="10"/>
                      <a:pt x="4" y="17"/>
                    </a:cubicBezTo>
                    <a:cubicBezTo>
                      <a:pt x="2" y="20"/>
                      <a:pt x="1" y="23"/>
                      <a:pt x="0" y="26"/>
                    </a:cubicBezTo>
                    <a:lnTo>
                      <a:pt x="0" y="26"/>
                    </a:lnTo>
                    <a:cubicBezTo>
                      <a:pt x="0" y="27"/>
                      <a:pt x="0" y="28"/>
                      <a:pt x="0" y="29"/>
                    </a:cubicBezTo>
                    <a:cubicBezTo>
                      <a:pt x="0" y="31"/>
                      <a:pt x="1" y="33"/>
                      <a:pt x="2" y="35"/>
                    </a:cubicBezTo>
                    <a:cubicBezTo>
                      <a:pt x="3" y="37"/>
                      <a:pt x="4" y="38"/>
                      <a:pt x="6" y="40"/>
                    </a:cubicBezTo>
                    <a:cubicBezTo>
                      <a:pt x="8" y="41"/>
                      <a:pt x="10" y="41"/>
                      <a:pt x="13" y="41"/>
                    </a:cubicBezTo>
                    <a:cubicBezTo>
                      <a:pt x="14" y="41"/>
                      <a:pt x="15" y="41"/>
                      <a:pt x="16" y="41"/>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76" name="Google Shape;2676;p37"/>
              <p:cNvSpPr/>
              <p:nvPr/>
            </p:nvSpPr>
            <p:spPr>
              <a:xfrm rot="7086980">
                <a:off x="121482" y="249601"/>
                <a:ext cx="13722" cy="21236"/>
              </a:xfrm>
              <a:custGeom>
                <a:avLst/>
                <a:gdLst/>
                <a:ahLst/>
                <a:cxnLst/>
                <a:rect l="l" t="t" r="r" b="b"/>
                <a:pathLst>
                  <a:path w="42" h="65" extrusionOk="0">
                    <a:moveTo>
                      <a:pt x="41" y="50"/>
                    </a:moveTo>
                    <a:lnTo>
                      <a:pt x="41" y="50"/>
                    </a:lnTo>
                    <a:cubicBezTo>
                      <a:pt x="40" y="39"/>
                      <a:pt x="36" y="27"/>
                      <a:pt x="30" y="17"/>
                    </a:cubicBezTo>
                    <a:cubicBezTo>
                      <a:pt x="27" y="13"/>
                      <a:pt x="24" y="9"/>
                      <a:pt x="21" y="5"/>
                    </a:cubicBezTo>
                    <a:lnTo>
                      <a:pt x="21" y="5"/>
                    </a:lnTo>
                    <a:cubicBezTo>
                      <a:pt x="20" y="3"/>
                      <a:pt x="19" y="2"/>
                      <a:pt x="18" y="2"/>
                    </a:cubicBezTo>
                    <a:cubicBezTo>
                      <a:pt x="16" y="1"/>
                      <a:pt x="14" y="0"/>
                      <a:pt x="12" y="0"/>
                    </a:cubicBezTo>
                    <a:cubicBezTo>
                      <a:pt x="10" y="0"/>
                      <a:pt x="8" y="1"/>
                      <a:pt x="6" y="2"/>
                    </a:cubicBezTo>
                    <a:cubicBezTo>
                      <a:pt x="4" y="3"/>
                      <a:pt x="3" y="4"/>
                      <a:pt x="2" y="6"/>
                    </a:cubicBezTo>
                    <a:cubicBezTo>
                      <a:pt x="1" y="8"/>
                      <a:pt x="0" y="10"/>
                      <a:pt x="0" y="12"/>
                    </a:cubicBezTo>
                    <a:lnTo>
                      <a:pt x="0" y="13"/>
                    </a:lnTo>
                    <a:lnTo>
                      <a:pt x="0" y="13"/>
                    </a:lnTo>
                    <a:cubicBezTo>
                      <a:pt x="2" y="26"/>
                      <a:pt x="6" y="38"/>
                      <a:pt x="12" y="49"/>
                    </a:cubicBezTo>
                    <a:cubicBezTo>
                      <a:pt x="14" y="53"/>
                      <a:pt x="17" y="56"/>
                      <a:pt x="19" y="60"/>
                    </a:cubicBezTo>
                    <a:lnTo>
                      <a:pt x="19" y="60"/>
                    </a:lnTo>
                    <a:cubicBezTo>
                      <a:pt x="20" y="61"/>
                      <a:pt x="21" y="62"/>
                      <a:pt x="23" y="63"/>
                    </a:cubicBezTo>
                    <a:cubicBezTo>
                      <a:pt x="25" y="64"/>
                      <a:pt x="27" y="65"/>
                      <a:pt x="29" y="65"/>
                    </a:cubicBezTo>
                    <a:cubicBezTo>
                      <a:pt x="31" y="65"/>
                      <a:pt x="33" y="64"/>
                      <a:pt x="35" y="63"/>
                    </a:cubicBezTo>
                    <a:cubicBezTo>
                      <a:pt x="37" y="62"/>
                      <a:pt x="39" y="59"/>
                      <a:pt x="40" y="58"/>
                    </a:cubicBezTo>
                    <a:cubicBezTo>
                      <a:pt x="41" y="56"/>
                      <a:pt x="42" y="54"/>
                      <a:pt x="42" y="52"/>
                    </a:cubicBezTo>
                    <a:cubicBezTo>
                      <a:pt x="42" y="52"/>
                      <a:pt x="41" y="51"/>
                      <a:pt x="41" y="50"/>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77" name="Google Shape;2677;p37"/>
              <p:cNvSpPr/>
              <p:nvPr/>
            </p:nvSpPr>
            <p:spPr>
              <a:xfrm rot="7086980">
                <a:off x="118985" y="271602"/>
                <a:ext cx="8821" cy="24177"/>
              </a:xfrm>
              <a:custGeom>
                <a:avLst/>
                <a:gdLst/>
                <a:ahLst/>
                <a:cxnLst/>
                <a:rect l="l" t="t" r="r" b="b"/>
                <a:pathLst>
                  <a:path w="27" h="74" extrusionOk="0">
                    <a:moveTo>
                      <a:pt x="26" y="64"/>
                    </a:moveTo>
                    <a:lnTo>
                      <a:pt x="26" y="64"/>
                    </a:lnTo>
                    <a:cubicBezTo>
                      <a:pt x="27" y="61"/>
                      <a:pt x="27" y="57"/>
                      <a:pt x="27" y="53"/>
                    </a:cubicBezTo>
                    <a:cubicBezTo>
                      <a:pt x="27" y="49"/>
                      <a:pt x="27" y="45"/>
                      <a:pt x="26" y="41"/>
                    </a:cubicBezTo>
                    <a:lnTo>
                      <a:pt x="26" y="41"/>
                    </a:lnTo>
                    <a:cubicBezTo>
                      <a:pt x="25" y="33"/>
                      <a:pt x="24" y="24"/>
                      <a:pt x="24" y="15"/>
                    </a:cubicBezTo>
                    <a:cubicBezTo>
                      <a:pt x="24" y="13"/>
                      <a:pt x="24" y="12"/>
                      <a:pt x="25" y="10"/>
                    </a:cubicBezTo>
                    <a:lnTo>
                      <a:pt x="25" y="10"/>
                    </a:lnTo>
                    <a:lnTo>
                      <a:pt x="25" y="10"/>
                    </a:lnTo>
                    <a:cubicBezTo>
                      <a:pt x="25" y="8"/>
                      <a:pt x="24" y="6"/>
                      <a:pt x="23" y="5"/>
                    </a:cubicBezTo>
                    <a:cubicBezTo>
                      <a:pt x="22" y="4"/>
                      <a:pt x="21" y="2"/>
                      <a:pt x="20" y="2"/>
                    </a:cubicBezTo>
                    <a:cubicBezTo>
                      <a:pt x="18" y="1"/>
                      <a:pt x="16" y="0"/>
                      <a:pt x="15" y="0"/>
                    </a:cubicBezTo>
                    <a:cubicBezTo>
                      <a:pt x="13" y="0"/>
                      <a:pt x="12" y="1"/>
                      <a:pt x="11" y="2"/>
                    </a:cubicBezTo>
                    <a:cubicBezTo>
                      <a:pt x="9" y="2"/>
                      <a:pt x="7" y="4"/>
                      <a:pt x="7" y="5"/>
                    </a:cubicBezTo>
                    <a:cubicBezTo>
                      <a:pt x="6" y="6"/>
                      <a:pt x="6" y="7"/>
                      <a:pt x="6" y="7"/>
                    </a:cubicBezTo>
                    <a:cubicBezTo>
                      <a:pt x="2" y="26"/>
                      <a:pt x="-5" y="53"/>
                      <a:pt x="8" y="70"/>
                    </a:cubicBezTo>
                    <a:lnTo>
                      <a:pt x="8" y="70"/>
                    </a:lnTo>
                    <a:cubicBezTo>
                      <a:pt x="9" y="71"/>
                      <a:pt x="10" y="71"/>
                      <a:pt x="11" y="72"/>
                    </a:cubicBezTo>
                    <a:cubicBezTo>
                      <a:pt x="12" y="72"/>
                      <a:pt x="14" y="74"/>
                      <a:pt x="16" y="74"/>
                    </a:cubicBezTo>
                    <a:cubicBezTo>
                      <a:pt x="18" y="74"/>
                      <a:pt x="19" y="73"/>
                      <a:pt x="21" y="72"/>
                    </a:cubicBezTo>
                    <a:cubicBezTo>
                      <a:pt x="22" y="71"/>
                      <a:pt x="23" y="70"/>
                      <a:pt x="25" y="68"/>
                    </a:cubicBezTo>
                    <a:cubicBezTo>
                      <a:pt x="25" y="67"/>
                      <a:pt x="26" y="66"/>
                      <a:pt x="27" y="65"/>
                    </a:cubicBezTo>
                    <a:lnTo>
                      <a:pt x="26" y="64"/>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78" name="Google Shape;2678;p37"/>
              <p:cNvSpPr/>
              <p:nvPr/>
            </p:nvSpPr>
            <p:spPr>
              <a:xfrm rot="7086980">
                <a:off x="92821" y="286692"/>
                <a:ext cx="15355" cy="11762"/>
              </a:xfrm>
              <a:custGeom>
                <a:avLst/>
                <a:gdLst/>
                <a:ahLst/>
                <a:cxnLst/>
                <a:rect l="l" t="t" r="r" b="b"/>
                <a:pathLst>
                  <a:path w="47" h="36" extrusionOk="0">
                    <a:moveTo>
                      <a:pt x="13" y="35"/>
                    </a:moveTo>
                    <a:lnTo>
                      <a:pt x="13" y="35"/>
                    </a:lnTo>
                    <a:cubicBezTo>
                      <a:pt x="15" y="34"/>
                      <a:pt x="17" y="33"/>
                      <a:pt x="19" y="32"/>
                    </a:cubicBezTo>
                    <a:cubicBezTo>
                      <a:pt x="21" y="31"/>
                      <a:pt x="23" y="29"/>
                      <a:pt x="25" y="28"/>
                    </a:cubicBezTo>
                    <a:lnTo>
                      <a:pt x="25" y="28"/>
                    </a:lnTo>
                    <a:cubicBezTo>
                      <a:pt x="26" y="27"/>
                      <a:pt x="27" y="25"/>
                      <a:pt x="29" y="25"/>
                    </a:cubicBezTo>
                    <a:cubicBezTo>
                      <a:pt x="32" y="22"/>
                      <a:pt x="37" y="21"/>
                      <a:pt x="41" y="20"/>
                    </a:cubicBezTo>
                    <a:cubicBezTo>
                      <a:pt x="52" y="16"/>
                      <a:pt x="47" y="-2"/>
                      <a:pt x="36" y="1"/>
                    </a:cubicBezTo>
                    <a:lnTo>
                      <a:pt x="36" y="1"/>
                    </a:lnTo>
                    <a:cubicBezTo>
                      <a:pt x="29" y="1"/>
                      <a:pt x="23" y="3"/>
                      <a:pt x="17" y="7"/>
                    </a:cubicBezTo>
                    <a:cubicBezTo>
                      <a:pt x="10" y="11"/>
                      <a:pt x="5" y="16"/>
                      <a:pt x="0" y="23"/>
                    </a:cubicBezTo>
                    <a:lnTo>
                      <a:pt x="0" y="23"/>
                    </a:lnTo>
                    <a:cubicBezTo>
                      <a:pt x="0" y="24"/>
                      <a:pt x="0" y="25"/>
                      <a:pt x="0" y="26"/>
                    </a:cubicBezTo>
                    <a:cubicBezTo>
                      <a:pt x="0" y="28"/>
                      <a:pt x="0" y="30"/>
                      <a:pt x="1" y="31"/>
                    </a:cubicBezTo>
                    <a:cubicBezTo>
                      <a:pt x="2" y="32"/>
                      <a:pt x="2" y="34"/>
                      <a:pt x="4" y="35"/>
                    </a:cubicBezTo>
                    <a:cubicBezTo>
                      <a:pt x="5" y="35"/>
                      <a:pt x="8" y="36"/>
                      <a:pt x="9" y="36"/>
                    </a:cubicBezTo>
                    <a:cubicBezTo>
                      <a:pt x="11" y="36"/>
                      <a:pt x="12" y="36"/>
                      <a:pt x="13"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79" name="Google Shape;2679;p37"/>
              <p:cNvSpPr/>
              <p:nvPr/>
            </p:nvSpPr>
            <p:spPr>
              <a:xfrm rot="7086980">
                <a:off x="68652" y="276877"/>
                <a:ext cx="20910" cy="8168"/>
              </a:xfrm>
              <a:custGeom>
                <a:avLst/>
                <a:gdLst/>
                <a:ahLst/>
                <a:cxnLst/>
                <a:rect l="l" t="t" r="r" b="b"/>
                <a:pathLst>
                  <a:path w="64" h="25" extrusionOk="0">
                    <a:moveTo>
                      <a:pt x="58" y="22"/>
                    </a:moveTo>
                    <a:cubicBezTo>
                      <a:pt x="68" y="19"/>
                      <a:pt x="66" y="4"/>
                      <a:pt x="56" y="5"/>
                    </a:cubicBezTo>
                    <a:lnTo>
                      <a:pt x="56" y="5"/>
                    </a:lnTo>
                    <a:cubicBezTo>
                      <a:pt x="52" y="6"/>
                      <a:pt x="48" y="6"/>
                      <a:pt x="44" y="6"/>
                    </a:cubicBezTo>
                    <a:cubicBezTo>
                      <a:pt x="32" y="6"/>
                      <a:pt x="20" y="4"/>
                      <a:pt x="8" y="0"/>
                    </a:cubicBezTo>
                    <a:cubicBezTo>
                      <a:pt x="1" y="-1"/>
                      <a:pt x="-3" y="9"/>
                      <a:pt x="3" y="14"/>
                    </a:cubicBezTo>
                    <a:lnTo>
                      <a:pt x="3" y="14"/>
                    </a:lnTo>
                    <a:cubicBezTo>
                      <a:pt x="4" y="14"/>
                      <a:pt x="5" y="15"/>
                      <a:pt x="6" y="16"/>
                    </a:cubicBezTo>
                    <a:cubicBezTo>
                      <a:pt x="16" y="21"/>
                      <a:pt x="28" y="25"/>
                      <a:pt x="39" y="25"/>
                    </a:cubicBezTo>
                    <a:cubicBezTo>
                      <a:pt x="45" y="25"/>
                      <a:pt x="52" y="24"/>
                      <a:pt x="58" y="22"/>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80" name="Google Shape;2680;p37"/>
              <p:cNvSpPr/>
              <p:nvPr/>
            </p:nvSpPr>
            <p:spPr>
              <a:xfrm rot="7086980">
                <a:off x="70667" y="251238"/>
                <a:ext cx="6861" cy="13722"/>
              </a:xfrm>
              <a:custGeom>
                <a:avLst/>
                <a:gdLst/>
                <a:ahLst/>
                <a:cxnLst/>
                <a:rect l="l" t="t" r="r" b="b"/>
                <a:pathLst>
                  <a:path w="21" h="42" extrusionOk="0">
                    <a:moveTo>
                      <a:pt x="20" y="35"/>
                    </a:moveTo>
                    <a:lnTo>
                      <a:pt x="20" y="35"/>
                    </a:lnTo>
                    <a:cubicBezTo>
                      <a:pt x="21" y="32"/>
                      <a:pt x="21" y="28"/>
                      <a:pt x="21" y="25"/>
                    </a:cubicBezTo>
                    <a:cubicBezTo>
                      <a:pt x="21" y="19"/>
                      <a:pt x="20" y="14"/>
                      <a:pt x="18" y="8"/>
                    </a:cubicBezTo>
                    <a:lnTo>
                      <a:pt x="18" y="8"/>
                    </a:lnTo>
                    <a:cubicBezTo>
                      <a:pt x="18" y="7"/>
                      <a:pt x="18" y="6"/>
                      <a:pt x="17" y="5"/>
                    </a:cubicBezTo>
                    <a:cubicBezTo>
                      <a:pt x="16" y="4"/>
                      <a:pt x="15" y="2"/>
                      <a:pt x="14" y="2"/>
                    </a:cubicBezTo>
                    <a:cubicBezTo>
                      <a:pt x="12" y="1"/>
                      <a:pt x="10" y="0"/>
                      <a:pt x="9" y="0"/>
                    </a:cubicBezTo>
                    <a:cubicBezTo>
                      <a:pt x="7" y="0"/>
                      <a:pt x="6" y="1"/>
                      <a:pt x="5" y="2"/>
                    </a:cubicBezTo>
                    <a:cubicBezTo>
                      <a:pt x="3" y="2"/>
                      <a:pt x="2" y="4"/>
                      <a:pt x="1" y="5"/>
                    </a:cubicBezTo>
                    <a:cubicBezTo>
                      <a:pt x="0" y="6"/>
                      <a:pt x="0" y="8"/>
                      <a:pt x="0" y="10"/>
                    </a:cubicBezTo>
                    <a:lnTo>
                      <a:pt x="0" y="11"/>
                    </a:lnTo>
                    <a:lnTo>
                      <a:pt x="0" y="11"/>
                    </a:lnTo>
                    <a:cubicBezTo>
                      <a:pt x="0" y="12"/>
                      <a:pt x="0" y="13"/>
                      <a:pt x="0" y="14"/>
                    </a:cubicBezTo>
                    <a:cubicBezTo>
                      <a:pt x="0" y="22"/>
                      <a:pt x="2" y="30"/>
                      <a:pt x="5" y="37"/>
                    </a:cubicBezTo>
                    <a:lnTo>
                      <a:pt x="5" y="37"/>
                    </a:lnTo>
                    <a:lnTo>
                      <a:pt x="5" y="38"/>
                    </a:lnTo>
                    <a:cubicBezTo>
                      <a:pt x="6" y="39"/>
                      <a:pt x="7" y="40"/>
                      <a:pt x="8" y="41"/>
                    </a:cubicBezTo>
                    <a:cubicBezTo>
                      <a:pt x="9" y="41"/>
                      <a:pt x="11" y="42"/>
                      <a:pt x="12" y="42"/>
                    </a:cubicBezTo>
                    <a:cubicBezTo>
                      <a:pt x="13" y="42"/>
                      <a:pt x="15" y="41"/>
                      <a:pt x="16" y="41"/>
                    </a:cubicBezTo>
                    <a:cubicBezTo>
                      <a:pt x="17" y="40"/>
                      <a:pt x="18" y="39"/>
                      <a:pt x="19" y="38"/>
                    </a:cubicBezTo>
                    <a:cubicBezTo>
                      <a:pt x="19" y="37"/>
                      <a:pt x="20" y="36"/>
                      <a:pt x="20" y="35"/>
                    </a:cubicBez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81" name="Google Shape;2681;p37"/>
              <p:cNvSpPr/>
              <p:nvPr/>
            </p:nvSpPr>
            <p:spPr>
              <a:xfrm rot="7086980">
                <a:off x="116097" y="232975"/>
                <a:ext cx="14702" cy="11108"/>
              </a:xfrm>
              <a:custGeom>
                <a:avLst/>
                <a:gdLst/>
                <a:ahLst/>
                <a:cxnLst/>
                <a:rect l="l" t="t" r="r" b="b"/>
                <a:pathLst>
                  <a:path w="45" h="34" extrusionOk="0">
                    <a:moveTo>
                      <a:pt x="41" y="30"/>
                    </a:moveTo>
                    <a:lnTo>
                      <a:pt x="43" y="28"/>
                    </a:lnTo>
                    <a:lnTo>
                      <a:pt x="43" y="28"/>
                    </a:lnTo>
                    <a:lnTo>
                      <a:pt x="43" y="28"/>
                    </a:lnTo>
                    <a:lnTo>
                      <a:pt x="44" y="27"/>
                    </a:lnTo>
                    <a:cubicBezTo>
                      <a:pt x="44" y="26"/>
                      <a:pt x="44" y="26"/>
                      <a:pt x="44" y="26"/>
                    </a:cubicBezTo>
                    <a:lnTo>
                      <a:pt x="44" y="26"/>
                    </a:lnTo>
                    <a:cubicBezTo>
                      <a:pt x="45" y="25"/>
                      <a:pt x="45" y="24"/>
                      <a:pt x="45" y="23"/>
                    </a:cubicBezTo>
                    <a:cubicBezTo>
                      <a:pt x="45" y="23"/>
                      <a:pt x="45" y="22"/>
                      <a:pt x="44" y="21"/>
                    </a:cubicBezTo>
                    <a:cubicBezTo>
                      <a:pt x="44" y="8"/>
                      <a:pt x="22" y="-1"/>
                      <a:pt x="11" y="0"/>
                    </a:cubicBezTo>
                    <a:lnTo>
                      <a:pt x="11" y="0"/>
                    </a:lnTo>
                    <a:cubicBezTo>
                      <a:pt x="10" y="1"/>
                      <a:pt x="8" y="1"/>
                      <a:pt x="7" y="2"/>
                    </a:cubicBezTo>
                    <a:cubicBezTo>
                      <a:pt x="5" y="3"/>
                      <a:pt x="3" y="5"/>
                      <a:pt x="2" y="7"/>
                    </a:cubicBezTo>
                    <a:cubicBezTo>
                      <a:pt x="0" y="9"/>
                      <a:pt x="0" y="12"/>
                      <a:pt x="0" y="14"/>
                    </a:cubicBezTo>
                    <a:cubicBezTo>
                      <a:pt x="0" y="16"/>
                      <a:pt x="0" y="19"/>
                      <a:pt x="2" y="21"/>
                    </a:cubicBezTo>
                    <a:cubicBezTo>
                      <a:pt x="3" y="22"/>
                      <a:pt x="4" y="24"/>
                      <a:pt x="5" y="25"/>
                    </a:cubicBezTo>
                    <a:lnTo>
                      <a:pt x="5" y="25"/>
                    </a:lnTo>
                    <a:cubicBezTo>
                      <a:pt x="5" y="25"/>
                      <a:pt x="6" y="25"/>
                      <a:pt x="7" y="26"/>
                    </a:cubicBezTo>
                    <a:cubicBezTo>
                      <a:pt x="13" y="30"/>
                      <a:pt x="21" y="32"/>
                      <a:pt x="28" y="33"/>
                    </a:cubicBezTo>
                    <a:lnTo>
                      <a:pt x="28" y="33"/>
                    </a:lnTo>
                    <a:cubicBezTo>
                      <a:pt x="29" y="34"/>
                      <a:pt x="30" y="34"/>
                      <a:pt x="32" y="34"/>
                    </a:cubicBezTo>
                    <a:cubicBezTo>
                      <a:pt x="34" y="34"/>
                      <a:pt x="37" y="33"/>
                      <a:pt x="39" y="32"/>
                    </a:cubicBezTo>
                    <a:lnTo>
                      <a:pt x="40" y="31"/>
                    </a:lnTo>
                    <a:lnTo>
                      <a:pt x="41" y="3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82" name="Google Shape;2682;p37"/>
              <p:cNvSpPr/>
              <p:nvPr/>
            </p:nvSpPr>
            <p:spPr>
              <a:xfrm rot="7086980">
                <a:off x="97018" y="224027"/>
                <a:ext cx="14702" cy="13068"/>
              </a:xfrm>
              <a:custGeom>
                <a:avLst/>
                <a:gdLst/>
                <a:ahLst/>
                <a:cxnLst/>
                <a:rect l="l" t="t" r="r" b="b"/>
                <a:pathLst>
                  <a:path w="45" h="40" extrusionOk="0">
                    <a:moveTo>
                      <a:pt x="14" y="40"/>
                    </a:moveTo>
                    <a:lnTo>
                      <a:pt x="14" y="40"/>
                    </a:lnTo>
                    <a:cubicBezTo>
                      <a:pt x="14" y="39"/>
                      <a:pt x="15" y="39"/>
                      <a:pt x="16" y="38"/>
                    </a:cubicBezTo>
                    <a:cubicBezTo>
                      <a:pt x="27" y="32"/>
                      <a:pt x="36" y="23"/>
                      <a:pt x="44" y="13"/>
                    </a:cubicBezTo>
                    <a:cubicBezTo>
                      <a:pt x="49" y="8"/>
                      <a:pt x="41" y="-3"/>
                      <a:pt x="34" y="1"/>
                    </a:cubicBezTo>
                    <a:lnTo>
                      <a:pt x="34" y="1"/>
                    </a:lnTo>
                    <a:cubicBezTo>
                      <a:pt x="31" y="2"/>
                      <a:pt x="28" y="4"/>
                      <a:pt x="25" y="6"/>
                    </a:cubicBezTo>
                    <a:cubicBezTo>
                      <a:pt x="16" y="11"/>
                      <a:pt x="9" y="17"/>
                      <a:pt x="2" y="24"/>
                    </a:cubicBezTo>
                    <a:lnTo>
                      <a:pt x="2" y="24"/>
                    </a:lnTo>
                    <a:cubicBezTo>
                      <a:pt x="2" y="25"/>
                      <a:pt x="2" y="25"/>
                      <a:pt x="2" y="25"/>
                    </a:cubicBezTo>
                    <a:cubicBezTo>
                      <a:pt x="1" y="27"/>
                      <a:pt x="0" y="28"/>
                      <a:pt x="0" y="30"/>
                    </a:cubicBezTo>
                    <a:cubicBezTo>
                      <a:pt x="0" y="32"/>
                      <a:pt x="1" y="33"/>
                      <a:pt x="2" y="35"/>
                    </a:cubicBezTo>
                    <a:cubicBezTo>
                      <a:pt x="2" y="36"/>
                      <a:pt x="3" y="37"/>
                      <a:pt x="5" y="38"/>
                    </a:cubicBezTo>
                    <a:cubicBezTo>
                      <a:pt x="6" y="39"/>
                      <a:pt x="8" y="40"/>
                      <a:pt x="10" y="40"/>
                    </a:cubicBezTo>
                    <a:cubicBezTo>
                      <a:pt x="11" y="40"/>
                      <a:pt x="12" y="39"/>
                      <a:pt x="13" y="39"/>
                    </a:cubicBezTo>
                    <a:lnTo>
                      <a:pt x="14" y="40"/>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83" name="Google Shape;2683;p37"/>
              <p:cNvSpPr/>
              <p:nvPr/>
            </p:nvSpPr>
            <p:spPr>
              <a:xfrm rot="7086980">
                <a:off x="80842" y="227117"/>
                <a:ext cx="7841" cy="13722"/>
              </a:xfrm>
              <a:custGeom>
                <a:avLst/>
                <a:gdLst/>
                <a:ahLst/>
                <a:cxnLst/>
                <a:rect l="l" t="t" r="r" b="b"/>
                <a:pathLst>
                  <a:path w="24" h="42" extrusionOk="0">
                    <a:moveTo>
                      <a:pt x="22" y="39"/>
                    </a:moveTo>
                    <a:lnTo>
                      <a:pt x="22" y="39"/>
                    </a:lnTo>
                    <a:cubicBezTo>
                      <a:pt x="22" y="39"/>
                      <a:pt x="22" y="38"/>
                      <a:pt x="23" y="38"/>
                    </a:cubicBezTo>
                    <a:cubicBezTo>
                      <a:pt x="24" y="36"/>
                      <a:pt x="24" y="34"/>
                      <a:pt x="24" y="33"/>
                    </a:cubicBezTo>
                    <a:cubicBezTo>
                      <a:pt x="24" y="31"/>
                      <a:pt x="24" y="29"/>
                      <a:pt x="23" y="28"/>
                    </a:cubicBezTo>
                    <a:cubicBezTo>
                      <a:pt x="22" y="27"/>
                      <a:pt x="22" y="27"/>
                      <a:pt x="22" y="26"/>
                    </a:cubicBezTo>
                    <a:cubicBezTo>
                      <a:pt x="22" y="24"/>
                      <a:pt x="22" y="22"/>
                      <a:pt x="22" y="20"/>
                    </a:cubicBezTo>
                    <a:cubicBezTo>
                      <a:pt x="22" y="18"/>
                      <a:pt x="22" y="12"/>
                      <a:pt x="22" y="7"/>
                    </a:cubicBezTo>
                    <a:lnTo>
                      <a:pt x="22" y="7"/>
                    </a:lnTo>
                    <a:cubicBezTo>
                      <a:pt x="21" y="6"/>
                      <a:pt x="21" y="5"/>
                      <a:pt x="21" y="4"/>
                    </a:cubicBezTo>
                    <a:cubicBezTo>
                      <a:pt x="20" y="2"/>
                      <a:pt x="18" y="2"/>
                      <a:pt x="17" y="1"/>
                    </a:cubicBezTo>
                    <a:cubicBezTo>
                      <a:pt x="15" y="0"/>
                      <a:pt x="14" y="0"/>
                      <a:pt x="13" y="0"/>
                    </a:cubicBezTo>
                    <a:cubicBezTo>
                      <a:pt x="11" y="0"/>
                      <a:pt x="10" y="0"/>
                      <a:pt x="9" y="1"/>
                    </a:cubicBezTo>
                    <a:cubicBezTo>
                      <a:pt x="7" y="2"/>
                      <a:pt x="6" y="3"/>
                      <a:pt x="5" y="4"/>
                    </a:cubicBezTo>
                    <a:cubicBezTo>
                      <a:pt x="5" y="5"/>
                      <a:pt x="5" y="5"/>
                      <a:pt x="5" y="5"/>
                    </a:cubicBezTo>
                    <a:lnTo>
                      <a:pt x="5" y="5"/>
                    </a:lnTo>
                    <a:cubicBezTo>
                      <a:pt x="2" y="11"/>
                      <a:pt x="0" y="18"/>
                      <a:pt x="0" y="25"/>
                    </a:cubicBezTo>
                    <a:cubicBezTo>
                      <a:pt x="0" y="28"/>
                      <a:pt x="0" y="31"/>
                      <a:pt x="1" y="33"/>
                    </a:cubicBezTo>
                    <a:lnTo>
                      <a:pt x="1" y="33"/>
                    </a:lnTo>
                    <a:cubicBezTo>
                      <a:pt x="1" y="34"/>
                      <a:pt x="1" y="35"/>
                      <a:pt x="2" y="36"/>
                    </a:cubicBezTo>
                    <a:cubicBezTo>
                      <a:pt x="2" y="38"/>
                      <a:pt x="5" y="39"/>
                      <a:pt x="7" y="41"/>
                    </a:cubicBezTo>
                    <a:cubicBezTo>
                      <a:pt x="9" y="42"/>
                      <a:pt x="11" y="42"/>
                      <a:pt x="13" y="42"/>
                    </a:cubicBezTo>
                    <a:cubicBezTo>
                      <a:pt x="15" y="42"/>
                      <a:pt x="17" y="42"/>
                      <a:pt x="19" y="41"/>
                    </a:cubicBezTo>
                    <a:cubicBezTo>
                      <a:pt x="20" y="40"/>
                      <a:pt x="21" y="40"/>
                      <a:pt x="21" y="39"/>
                    </a:cubicBezTo>
                    <a:lnTo>
                      <a:pt x="22" y="39"/>
                    </a:lnTo>
                    <a:close/>
                  </a:path>
                </a:pathLst>
              </a:custGeom>
              <a:solidFill>
                <a:schemeClr val="lt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sp>
        <p:nvSpPr>
          <p:cNvPr id="2684" name="Google Shape;2684;p37"/>
          <p:cNvSpPr/>
          <p:nvPr/>
        </p:nvSpPr>
        <p:spPr>
          <a:xfrm rot="2454498">
            <a:off x="530960" y="3602972"/>
            <a:ext cx="675257" cy="688425"/>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lt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685" name="Google Shape;2685;p37"/>
          <p:cNvSpPr/>
          <p:nvPr/>
        </p:nvSpPr>
        <p:spPr>
          <a:xfrm rot="3582977" flipH="1">
            <a:off x="8017738" y="4057951"/>
            <a:ext cx="826084" cy="842194"/>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accent3"/>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CA22E18F-CFA7-422D-90F2-DE3BA1DB2047}"/>
              </a:ext>
            </a:extLst>
          </p:cNvPr>
          <p:cNvSpPr txBox="1"/>
          <p:nvPr/>
        </p:nvSpPr>
        <p:spPr>
          <a:xfrm>
            <a:off x="609599" y="1740753"/>
            <a:ext cx="4635402" cy="584775"/>
          </a:xfrm>
          <a:prstGeom prst="rect">
            <a:avLst/>
          </a:prstGeom>
          <a:noFill/>
        </p:spPr>
        <p:txBody>
          <a:bodyPr wrap="square" rtlCol="0">
            <a:spAutoFit/>
          </a:bodyPr>
          <a:lstStyle/>
          <a:p>
            <a:r>
              <a:rPr lang="en-TR" sz="1600" dirty="0">
                <a:latin typeface="Comic Sans MS" panose="030F0902030302020204" pitchFamily="66" charset="0"/>
              </a:rPr>
              <a:t>How do Hindu people celebrate the Holi Festival?</a:t>
            </a:r>
          </a:p>
        </p:txBody>
      </p:sp>
      <p:sp>
        <p:nvSpPr>
          <p:cNvPr id="18" name="TextBox 17">
            <a:extLst>
              <a:ext uri="{FF2B5EF4-FFF2-40B4-BE49-F238E27FC236}">
                <a16:creationId xmlns:a16="http://schemas.microsoft.com/office/drawing/2014/main" id="{8436E046-17EE-818F-BDB4-71BA449084E7}"/>
              </a:ext>
            </a:extLst>
          </p:cNvPr>
          <p:cNvSpPr txBox="1"/>
          <p:nvPr/>
        </p:nvSpPr>
        <p:spPr>
          <a:xfrm>
            <a:off x="609599" y="2695293"/>
            <a:ext cx="3815256" cy="584775"/>
          </a:xfrm>
          <a:prstGeom prst="rect">
            <a:avLst/>
          </a:prstGeom>
          <a:noFill/>
        </p:spPr>
        <p:txBody>
          <a:bodyPr wrap="square" rtlCol="0">
            <a:spAutoFit/>
          </a:bodyPr>
          <a:lstStyle/>
          <a:p>
            <a:pPr marL="342900" indent="-342900">
              <a:buAutoNum type="arabicPeriod"/>
            </a:pPr>
            <a:r>
              <a:rPr lang="en-TR" sz="1600" dirty="0">
                <a:latin typeface="Comic Sans MS" panose="030F0902030302020204" pitchFamily="66" charset="0"/>
              </a:rPr>
              <a:t>They dance and sing.</a:t>
            </a:r>
          </a:p>
          <a:p>
            <a:pPr marL="342900" indent="-342900">
              <a:buAutoNum type="arabicPeriod"/>
            </a:pPr>
            <a:r>
              <a:rPr lang="en-TR" sz="1600" dirty="0">
                <a:latin typeface="Comic Sans MS" panose="030F0902030302020204" pitchFamily="66" charset="0"/>
              </a:rPr>
              <a:t>They throw colered powders.</a:t>
            </a:r>
          </a:p>
        </p:txBody>
      </p:sp>
      <p:pic>
        <p:nvPicPr>
          <p:cNvPr id="11266" name="Picture 2" descr="Celebrating Holi Festival in India - Insight Vacations">
            <a:extLst>
              <a:ext uri="{FF2B5EF4-FFF2-40B4-BE49-F238E27FC236}">
                <a16:creationId xmlns:a16="http://schemas.microsoft.com/office/drawing/2014/main" id="{89BF4185-5326-9E63-020E-97CB153B67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1107" y="416521"/>
            <a:ext cx="3405352" cy="190900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Utah Holi Festival of Colors: The Hindu holiday's history and legend">
            <a:extLst>
              <a:ext uri="{FF2B5EF4-FFF2-40B4-BE49-F238E27FC236}">
                <a16:creationId xmlns:a16="http://schemas.microsoft.com/office/drawing/2014/main" id="{9A1D359C-DF33-72BB-E5D6-39003C2C04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1107" y="2446446"/>
            <a:ext cx="3531476" cy="2109510"/>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081;p32">
            <a:extLst>
              <a:ext uri="{FF2B5EF4-FFF2-40B4-BE49-F238E27FC236}">
                <a16:creationId xmlns:a16="http://schemas.microsoft.com/office/drawing/2014/main" id="{BBFA01E2-B4CD-B0A7-81D3-EDA67F85BB83}"/>
              </a:ext>
            </a:extLst>
          </p:cNvPr>
          <p:cNvSpPr/>
          <p:nvPr/>
        </p:nvSpPr>
        <p:spPr>
          <a:xfrm rot="21409911">
            <a:off x="3833147" y="424020"/>
            <a:ext cx="826085" cy="842195"/>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accent3">
              <a:lumMod val="60000"/>
              <a:lumOff val="40000"/>
            </a:schemeClr>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 name="Google Shape;2081;p32">
            <a:extLst>
              <a:ext uri="{FF2B5EF4-FFF2-40B4-BE49-F238E27FC236}">
                <a16:creationId xmlns:a16="http://schemas.microsoft.com/office/drawing/2014/main" id="{E1D36E2D-FD85-3DEE-4D18-7DCD1655AFC4}"/>
              </a:ext>
            </a:extLst>
          </p:cNvPr>
          <p:cNvSpPr/>
          <p:nvPr/>
        </p:nvSpPr>
        <p:spPr>
          <a:xfrm rot="2147754">
            <a:off x="3928395" y="3551879"/>
            <a:ext cx="826085" cy="842195"/>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accent5"/>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 name="Google Shape;2081;p32">
            <a:extLst>
              <a:ext uri="{FF2B5EF4-FFF2-40B4-BE49-F238E27FC236}">
                <a16:creationId xmlns:a16="http://schemas.microsoft.com/office/drawing/2014/main" id="{0DDB8A15-64E8-6FA6-6E03-15D7E7AD6273}"/>
              </a:ext>
            </a:extLst>
          </p:cNvPr>
          <p:cNvSpPr/>
          <p:nvPr/>
        </p:nvSpPr>
        <p:spPr>
          <a:xfrm rot="-4282851">
            <a:off x="1521261" y="3657131"/>
            <a:ext cx="826085" cy="842195"/>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tx2"/>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7" name="Google Shape;2081;p32">
            <a:extLst>
              <a:ext uri="{FF2B5EF4-FFF2-40B4-BE49-F238E27FC236}">
                <a16:creationId xmlns:a16="http://schemas.microsoft.com/office/drawing/2014/main" id="{03F313A6-C392-6EDF-1201-A903B6F218BC}"/>
              </a:ext>
            </a:extLst>
          </p:cNvPr>
          <p:cNvSpPr/>
          <p:nvPr/>
        </p:nvSpPr>
        <p:spPr>
          <a:xfrm rot="-4282851">
            <a:off x="459395" y="424020"/>
            <a:ext cx="826085" cy="842195"/>
          </a:xfrm>
          <a:custGeom>
            <a:avLst/>
            <a:gdLst/>
            <a:ahLst/>
            <a:cxnLst/>
            <a:rect l="l" t="t" r="r" b="b"/>
            <a:pathLst>
              <a:path w="3897" h="3973" extrusionOk="0">
                <a:moveTo>
                  <a:pt x="1568" y="1475"/>
                </a:moveTo>
                <a:lnTo>
                  <a:pt x="1568" y="1475"/>
                </a:lnTo>
                <a:cubicBezTo>
                  <a:pt x="1621" y="1497"/>
                  <a:pt x="1673" y="1523"/>
                  <a:pt x="1723" y="1552"/>
                </a:cubicBezTo>
                <a:cubicBezTo>
                  <a:pt x="1923" y="1667"/>
                  <a:pt x="2089" y="1833"/>
                  <a:pt x="2204" y="2032"/>
                </a:cubicBezTo>
                <a:cubicBezTo>
                  <a:pt x="2216" y="2053"/>
                  <a:pt x="2228" y="2075"/>
                  <a:pt x="2239" y="2096"/>
                </a:cubicBezTo>
                <a:cubicBezTo>
                  <a:pt x="2270" y="2159"/>
                  <a:pt x="2297" y="2227"/>
                  <a:pt x="2294" y="2297"/>
                </a:cubicBezTo>
                <a:cubicBezTo>
                  <a:pt x="2291" y="2367"/>
                  <a:pt x="2250" y="2439"/>
                  <a:pt x="2184" y="2459"/>
                </a:cubicBezTo>
                <a:cubicBezTo>
                  <a:pt x="2133" y="2475"/>
                  <a:pt x="2076" y="2461"/>
                  <a:pt x="2025" y="2478"/>
                </a:cubicBezTo>
                <a:cubicBezTo>
                  <a:pt x="1939" y="2508"/>
                  <a:pt x="1911" y="2617"/>
                  <a:pt x="1915" y="2708"/>
                </a:cubicBezTo>
                <a:cubicBezTo>
                  <a:pt x="1919" y="2799"/>
                  <a:pt x="1943" y="2893"/>
                  <a:pt x="1911" y="2978"/>
                </a:cubicBezTo>
                <a:cubicBezTo>
                  <a:pt x="1884" y="3052"/>
                  <a:pt x="1819" y="3106"/>
                  <a:pt x="1781" y="3175"/>
                </a:cubicBezTo>
                <a:cubicBezTo>
                  <a:pt x="1743" y="3245"/>
                  <a:pt x="1748" y="3353"/>
                  <a:pt x="1823" y="3379"/>
                </a:cubicBezTo>
                <a:lnTo>
                  <a:pt x="1823" y="3379"/>
                </a:lnTo>
                <a:cubicBezTo>
                  <a:pt x="1836" y="3383"/>
                  <a:pt x="1851" y="3385"/>
                  <a:pt x="1865" y="3385"/>
                </a:cubicBezTo>
                <a:cubicBezTo>
                  <a:pt x="1870" y="3385"/>
                  <a:pt x="1876" y="3385"/>
                  <a:pt x="1882" y="3384"/>
                </a:cubicBezTo>
                <a:cubicBezTo>
                  <a:pt x="2047" y="3372"/>
                  <a:pt x="2187" y="3262"/>
                  <a:pt x="2334" y="3186"/>
                </a:cubicBezTo>
                <a:lnTo>
                  <a:pt x="2334" y="3186"/>
                </a:lnTo>
                <a:cubicBezTo>
                  <a:pt x="2464" y="3120"/>
                  <a:pt x="2605" y="3078"/>
                  <a:pt x="2750" y="3064"/>
                </a:cubicBezTo>
                <a:cubicBezTo>
                  <a:pt x="2817" y="3057"/>
                  <a:pt x="2885" y="3056"/>
                  <a:pt x="2950" y="3071"/>
                </a:cubicBezTo>
                <a:cubicBezTo>
                  <a:pt x="3083" y="3101"/>
                  <a:pt x="3202" y="3205"/>
                  <a:pt x="3231" y="3338"/>
                </a:cubicBezTo>
                <a:cubicBezTo>
                  <a:pt x="3260" y="3472"/>
                  <a:pt x="3184" y="3626"/>
                  <a:pt x="3054" y="3666"/>
                </a:cubicBezTo>
                <a:cubicBezTo>
                  <a:pt x="2991" y="3686"/>
                  <a:pt x="2924" y="3679"/>
                  <a:pt x="2859" y="3675"/>
                </a:cubicBezTo>
                <a:lnTo>
                  <a:pt x="2859" y="3675"/>
                </a:lnTo>
                <a:cubicBezTo>
                  <a:pt x="2807" y="3672"/>
                  <a:pt x="2755" y="3671"/>
                  <a:pt x="2703" y="3671"/>
                </a:cubicBezTo>
                <a:cubicBezTo>
                  <a:pt x="2332" y="3671"/>
                  <a:pt x="1965" y="3751"/>
                  <a:pt x="1627" y="3906"/>
                </a:cubicBezTo>
                <a:cubicBezTo>
                  <a:pt x="1561" y="3937"/>
                  <a:pt x="1493" y="3971"/>
                  <a:pt x="1419" y="3973"/>
                </a:cubicBezTo>
                <a:cubicBezTo>
                  <a:pt x="1337" y="3974"/>
                  <a:pt x="1260" y="3934"/>
                  <a:pt x="1196" y="3882"/>
                </a:cubicBezTo>
                <a:cubicBezTo>
                  <a:pt x="1152" y="3847"/>
                  <a:pt x="1111" y="3802"/>
                  <a:pt x="1100" y="3746"/>
                </a:cubicBezTo>
                <a:cubicBezTo>
                  <a:pt x="1093" y="3706"/>
                  <a:pt x="1102" y="3664"/>
                  <a:pt x="1110" y="3624"/>
                </a:cubicBezTo>
                <a:cubicBezTo>
                  <a:pt x="1129" y="3532"/>
                  <a:pt x="1140" y="3436"/>
                  <a:pt x="1114" y="3346"/>
                </a:cubicBezTo>
                <a:cubicBezTo>
                  <a:pt x="1088" y="3256"/>
                  <a:pt x="1017" y="3174"/>
                  <a:pt x="925" y="3159"/>
                </a:cubicBezTo>
                <a:cubicBezTo>
                  <a:pt x="833" y="3144"/>
                  <a:pt x="729" y="3218"/>
                  <a:pt x="734" y="3312"/>
                </a:cubicBezTo>
                <a:cubicBezTo>
                  <a:pt x="736" y="3360"/>
                  <a:pt x="764" y="3410"/>
                  <a:pt x="745" y="3454"/>
                </a:cubicBezTo>
                <a:cubicBezTo>
                  <a:pt x="734" y="3477"/>
                  <a:pt x="713" y="3493"/>
                  <a:pt x="691" y="3505"/>
                </a:cubicBezTo>
                <a:cubicBezTo>
                  <a:pt x="571" y="3568"/>
                  <a:pt x="419" y="3530"/>
                  <a:pt x="306" y="3455"/>
                </a:cubicBezTo>
                <a:lnTo>
                  <a:pt x="306" y="3455"/>
                </a:lnTo>
                <a:cubicBezTo>
                  <a:pt x="218" y="3397"/>
                  <a:pt x="145" y="3318"/>
                  <a:pt x="92" y="3227"/>
                </a:cubicBezTo>
                <a:cubicBezTo>
                  <a:pt x="47" y="3150"/>
                  <a:pt x="17" y="3062"/>
                  <a:pt x="5" y="2973"/>
                </a:cubicBezTo>
                <a:lnTo>
                  <a:pt x="5" y="2973"/>
                </a:lnTo>
                <a:cubicBezTo>
                  <a:pt x="2" y="2948"/>
                  <a:pt x="0" y="2923"/>
                  <a:pt x="0" y="2897"/>
                </a:cubicBezTo>
                <a:cubicBezTo>
                  <a:pt x="0" y="2841"/>
                  <a:pt x="9" y="2786"/>
                  <a:pt x="25" y="2733"/>
                </a:cubicBezTo>
                <a:cubicBezTo>
                  <a:pt x="53" y="2651"/>
                  <a:pt x="104" y="2579"/>
                  <a:pt x="149" y="2505"/>
                </a:cubicBezTo>
                <a:cubicBezTo>
                  <a:pt x="216" y="2399"/>
                  <a:pt x="275" y="2283"/>
                  <a:pt x="295" y="2158"/>
                </a:cubicBezTo>
                <a:cubicBezTo>
                  <a:pt x="320" y="2006"/>
                  <a:pt x="287" y="1845"/>
                  <a:pt x="337" y="1699"/>
                </a:cubicBezTo>
                <a:cubicBezTo>
                  <a:pt x="421" y="1457"/>
                  <a:pt x="641" y="1436"/>
                  <a:pt x="851" y="1399"/>
                </a:cubicBezTo>
                <a:lnTo>
                  <a:pt x="851" y="1399"/>
                </a:lnTo>
                <a:cubicBezTo>
                  <a:pt x="926" y="1386"/>
                  <a:pt x="1002" y="1380"/>
                  <a:pt x="1078" y="1380"/>
                </a:cubicBezTo>
                <a:cubicBezTo>
                  <a:pt x="1246" y="1380"/>
                  <a:pt x="1412" y="1412"/>
                  <a:pt x="1568" y="1475"/>
                </a:cubicBezTo>
                <a:moveTo>
                  <a:pt x="1031" y="891"/>
                </a:moveTo>
                <a:cubicBezTo>
                  <a:pt x="1048" y="782"/>
                  <a:pt x="1044" y="671"/>
                  <a:pt x="1064" y="562"/>
                </a:cubicBezTo>
                <a:cubicBezTo>
                  <a:pt x="1077" y="494"/>
                  <a:pt x="1099" y="427"/>
                  <a:pt x="1110" y="359"/>
                </a:cubicBezTo>
                <a:cubicBezTo>
                  <a:pt x="1121" y="290"/>
                  <a:pt x="1120" y="216"/>
                  <a:pt x="1088" y="155"/>
                </a:cubicBezTo>
                <a:cubicBezTo>
                  <a:pt x="1056" y="93"/>
                  <a:pt x="987" y="47"/>
                  <a:pt x="919" y="59"/>
                </a:cubicBezTo>
                <a:cubicBezTo>
                  <a:pt x="861" y="69"/>
                  <a:pt x="816" y="116"/>
                  <a:pt x="787" y="167"/>
                </a:cubicBezTo>
                <a:cubicBezTo>
                  <a:pt x="734" y="260"/>
                  <a:pt x="720" y="369"/>
                  <a:pt x="707" y="475"/>
                </a:cubicBezTo>
                <a:cubicBezTo>
                  <a:pt x="688" y="641"/>
                  <a:pt x="670" y="809"/>
                  <a:pt x="675" y="977"/>
                </a:cubicBezTo>
                <a:cubicBezTo>
                  <a:pt x="677" y="1037"/>
                  <a:pt x="683" y="1102"/>
                  <a:pt x="719" y="1150"/>
                </a:cubicBezTo>
                <a:cubicBezTo>
                  <a:pt x="864" y="1347"/>
                  <a:pt x="1015" y="1002"/>
                  <a:pt x="1031" y="891"/>
                </a:cubicBezTo>
                <a:moveTo>
                  <a:pt x="2015" y="125"/>
                </a:moveTo>
                <a:cubicBezTo>
                  <a:pt x="2065" y="58"/>
                  <a:pt x="2137" y="-14"/>
                  <a:pt x="2219" y="3"/>
                </a:cubicBezTo>
                <a:cubicBezTo>
                  <a:pt x="2310" y="23"/>
                  <a:pt x="2343" y="144"/>
                  <a:pt x="2314" y="233"/>
                </a:cubicBezTo>
                <a:cubicBezTo>
                  <a:pt x="2284" y="322"/>
                  <a:pt x="2215" y="392"/>
                  <a:pt x="2167" y="472"/>
                </a:cubicBezTo>
                <a:cubicBezTo>
                  <a:pt x="2121" y="549"/>
                  <a:pt x="2095" y="636"/>
                  <a:pt x="2063" y="719"/>
                </a:cubicBezTo>
                <a:cubicBezTo>
                  <a:pt x="2021" y="825"/>
                  <a:pt x="1852" y="1253"/>
                  <a:pt x="1668" y="1158"/>
                </a:cubicBezTo>
                <a:cubicBezTo>
                  <a:pt x="1523" y="1084"/>
                  <a:pt x="1743" y="609"/>
                  <a:pt x="1791" y="506"/>
                </a:cubicBezTo>
                <a:lnTo>
                  <a:pt x="1791" y="506"/>
                </a:lnTo>
                <a:cubicBezTo>
                  <a:pt x="1819" y="445"/>
                  <a:pt x="1850" y="385"/>
                  <a:pt x="1883" y="327"/>
                </a:cubicBezTo>
                <a:cubicBezTo>
                  <a:pt x="1923" y="257"/>
                  <a:pt x="1967" y="190"/>
                  <a:pt x="2015" y="125"/>
                </a:cubicBezTo>
                <a:moveTo>
                  <a:pt x="2496" y="877"/>
                </a:moveTo>
                <a:cubicBezTo>
                  <a:pt x="2650" y="660"/>
                  <a:pt x="2810" y="438"/>
                  <a:pt x="3030" y="289"/>
                </a:cubicBezTo>
                <a:lnTo>
                  <a:pt x="3030" y="289"/>
                </a:lnTo>
                <a:cubicBezTo>
                  <a:pt x="3035" y="285"/>
                  <a:pt x="3040" y="281"/>
                  <a:pt x="3046" y="278"/>
                </a:cubicBezTo>
                <a:cubicBezTo>
                  <a:pt x="3057" y="272"/>
                  <a:pt x="3069" y="267"/>
                  <a:pt x="3081" y="264"/>
                </a:cubicBezTo>
                <a:cubicBezTo>
                  <a:pt x="3110" y="258"/>
                  <a:pt x="3140" y="269"/>
                  <a:pt x="3164" y="285"/>
                </a:cubicBezTo>
                <a:cubicBezTo>
                  <a:pt x="3245" y="338"/>
                  <a:pt x="3274" y="448"/>
                  <a:pt x="3255" y="543"/>
                </a:cubicBezTo>
                <a:cubicBezTo>
                  <a:pt x="3235" y="637"/>
                  <a:pt x="3175" y="719"/>
                  <a:pt x="3106" y="787"/>
                </a:cubicBezTo>
                <a:cubicBezTo>
                  <a:pt x="3037" y="854"/>
                  <a:pt x="2958" y="911"/>
                  <a:pt x="2889" y="979"/>
                </a:cubicBezTo>
                <a:cubicBezTo>
                  <a:pt x="2740" y="1124"/>
                  <a:pt x="2627" y="1429"/>
                  <a:pt x="2378" y="1423"/>
                </a:cubicBezTo>
                <a:cubicBezTo>
                  <a:pt x="2116" y="1416"/>
                  <a:pt x="2435" y="963"/>
                  <a:pt x="2496" y="877"/>
                </a:cubicBezTo>
                <a:moveTo>
                  <a:pt x="2632" y="1936"/>
                </a:moveTo>
                <a:cubicBezTo>
                  <a:pt x="2653" y="1892"/>
                  <a:pt x="2680" y="1849"/>
                  <a:pt x="2717" y="1816"/>
                </a:cubicBezTo>
                <a:cubicBezTo>
                  <a:pt x="2761" y="1777"/>
                  <a:pt x="2817" y="1755"/>
                  <a:pt x="2871" y="1731"/>
                </a:cubicBezTo>
                <a:lnTo>
                  <a:pt x="2871" y="1731"/>
                </a:lnTo>
                <a:cubicBezTo>
                  <a:pt x="2956" y="1693"/>
                  <a:pt x="3039" y="1651"/>
                  <a:pt x="3119" y="1605"/>
                </a:cubicBezTo>
                <a:cubicBezTo>
                  <a:pt x="3230" y="1541"/>
                  <a:pt x="3337" y="1468"/>
                  <a:pt x="3437" y="1388"/>
                </a:cubicBezTo>
                <a:cubicBezTo>
                  <a:pt x="3501" y="1338"/>
                  <a:pt x="3564" y="1283"/>
                  <a:pt x="3641" y="1258"/>
                </a:cubicBezTo>
                <a:cubicBezTo>
                  <a:pt x="3717" y="1232"/>
                  <a:pt x="3814" y="1243"/>
                  <a:pt x="3864" y="1308"/>
                </a:cubicBezTo>
                <a:cubicBezTo>
                  <a:pt x="3903" y="1358"/>
                  <a:pt x="3905" y="1430"/>
                  <a:pt x="3881" y="1489"/>
                </a:cubicBezTo>
                <a:cubicBezTo>
                  <a:pt x="3857" y="1547"/>
                  <a:pt x="3812" y="1595"/>
                  <a:pt x="3762" y="1634"/>
                </a:cubicBezTo>
                <a:cubicBezTo>
                  <a:pt x="3584" y="1777"/>
                  <a:pt x="3350" y="1833"/>
                  <a:pt x="3163" y="1965"/>
                </a:cubicBezTo>
                <a:cubicBezTo>
                  <a:pt x="3046" y="2048"/>
                  <a:pt x="2903" y="2217"/>
                  <a:pt x="2749" y="2228"/>
                </a:cubicBezTo>
                <a:cubicBezTo>
                  <a:pt x="2586" y="2240"/>
                  <a:pt x="2580" y="2044"/>
                  <a:pt x="2632" y="1936"/>
                </a:cubicBezTo>
                <a:close/>
              </a:path>
            </a:pathLst>
          </a:custGeom>
          <a:solidFill>
            <a:schemeClr val="accen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Tree>
    <p:extLst>
      <p:ext uri="{BB962C8B-B14F-4D97-AF65-F5344CB8AC3E}">
        <p14:creationId xmlns:p14="http://schemas.microsoft.com/office/powerpoint/2010/main" val="1570192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4" name="Picture 6" descr="19 Mayıs Atatürk'ü Anma Gençlik ve Spor Bayramı Kutlama Programı Açıklandı  - Gündem - Rota54 - Sizi Gerçeğe götürür">
            <a:extLst>
              <a:ext uri="{FF2B5EF4-FFF2-40B4-BE49-F238E27FC236}">
                <a16:creationId xmlns:a16="http://schemas.microsoft.com/office/drawing/2014/main" id="{72E7452C-5E9A-79FF-FE7D-09B3C21A10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26" y="3167394"/>
            <a:ext cx="3335666" cy="19761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84E514D-7346-EFB4-85B5-2D7CDC6807E4}"/>
              </a:ext>
            </a:extLst>
          </p:cNvPr>
          <p:cNvSpPr>
            <a:spLocks noGrp="1"/>
          </p:cNvSpPr>
          <p:nvPr>
            <p:ph type="title"/>
          </p:nvPr>
        </p:nvSpPr>
        <p:spPr>
          <a:xfrm>
            <a:off x="1669594" y="-217587"/>
            <a:ext cx="6327798" cy="1698000"/>
          </a:xfrm>
        </p:spPr>
        <p:txBody>
          <a:bodyPr/>
          <a:lstStyle/>
          <a:p>
            <a:r>
              <a:rPr lang="en-TR" dirty="0"/>
              <a:t>Which Festival is this?</a:t>
            </a:r>
          </a:p>
        </p:txBody>
      </p:sp>
      <p:pic>
        <p:nvPicPr>
          <p:cNvPr id="12290" name="Picture 2" descr="Victory Day in Turkey - Marmaris Turkey Official Website">
            <a:extLst>
              <a:ext uri="{FF2B5EF4-FFF2-40B4-BE49-F238E27FC236}">
                <a16:creationId xmlns:a16="http://schemas.microsoft.com/office/drawing/2014/main" id="{6A257A5B-4C99-B6AE-88D6-383AD24633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48" y="1507699"/>
            <a:ext cx="3339188" cy="1698000"/>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19 Mayıs Atatürk'ü Anma Gençlik ve Spor Bayramı kutlandı">
            <a:extLst>
              <a:ext uri="{FF2B5EF4-FFF2-40B4-BE49-F238E27FC236}">
                <a16:creationId xmlns:a16="http://schemas.microsoft.com/office/drawing/2014/main" id="{AE90834B-5B86-AC04-A1B8-5836A12954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5436" y="3167394"/>
            <a:ext cx="3163900" cy="2006687"/>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descr="19 Mayıs 1919'da Bandırma Vapuru'nda kimler vardı? – Türk Ulak">
            <a:extLst>
              <a:ext uri="{FF2B5EF4-FFF2-40B4-BE49-F238E27FC236}">
                <a16:creationId xmlns:a16="http://schemas.microsoft.com/office/drawing/2014/main" id="{63AF0E6B-F91B-89E2-59C2-79A17E3D3B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9336" y="3044482"/>
            <a:ext cx="3013127" cy="2099018"/>
          </a:xfrm>
          <a:prstGeom prst="rect">
            <a:avLst/>
          </a:prstGeom>
          <a:noFill/>
          <a:extLst>
            <a:ext uri="{909E8E84-426E-40DD-AFC4-6F175D3DCCD1}">
              <a14:hiddenFill xmlns:a14="http://schemas.microsoft.com/office/drawing/2010/main">
                <a:solidFill>
                  <a:srgbClr val="FFFFFF"/>
                </a:solidFill>
              </a14:hiddenFill>
            </a:ext>
          </a:extLst>
        </p:spPr>
      </p:pic>
      <p:pic>
        <p:nvPicPr>
          <p:cNvPr id="12302" name="Picture 14" descr="Anıtkabir'de 19 Mayıs - Olay Gazetesi Bursa Gazetesi Bursa">
            <a:extLst>
              <a:ext uri="{FF2B5EF4-FFF2-40B4-BE49-F238E27FC236}">
                <a16:creationId xmlns:a16="http://schemas.microsoft.com/office/drawing/2014/main" id="{A72E6395-7EFD-6ADD-1E8A-E4345D09ED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25094" y="1356184"/>
            <a:ext cx="3339188" cy="1794814"/>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TÜSAD | 19 Mayıs Atatürk'ü Anma, Gençlik ve Spor Bayramı'nız kutlu olsun.">
            <a:extLst>
              <a:ext uri="{FF2B5EF4-FFF2-40B4-BE49-F238E27FC236}">
                <a16:creationId xmlns:a16="http://schemas.microsoft.com/office/drawing/2014/main" id="{49A2E62E-344C-4BBD-481C-8FB0DB07A36B}"/>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9970" b="89930" l="4438" r="90000">
                        <a14:foregroundMark x1="9313" y1="32931" x2="9313" y2="32931"/>
                        <a14:foregroundMark x1="12875" y1="26284" x2="12875" y2="26284"/>
                        <a14:foregroundMark x1="34063" y1="40383" x2="34063" y2="40383"/>
                        <a14:foregroundMark x1="34063" y1="40383" x2="34063" y2="40383"/>
                        <a14:foregroundMark x1="34750" y1="40383" x2="34750" y2="40383"/>
                        <a14:foregroundMark x1="34750" y1="33132" x2="34750" y2="33132"/>
                        <a14:foregroundMark x1="34063" y1="36354" x2="34063" y2="36354"/>
                        <a14:foregroundMark x1="4438" y1="41591" x2="4438" y2="41591"/>
                        <a14:foregroundMark x1="20750" y1="62638" x2="20750" y2="62638"/>
                        <a14:foregroundMark x1="20750" y1="62638" x2="18063" y2="40685"/>
                        <a14:foregroundMark x1="14688" y1="58610" x2="15563" y2="62034"/>
                        <a14:foregroundMark x1="16313" y1="62638" x2="17000" y2="64955"/>
                        <a14:foregroundMark x1="17938" y1="66667" x2="18438" y2="68177"/>
                        <a14:foregroundMark x1="22188" y1="68983" x2="22188" y2="68983"/>
                        <a14:foregroundMark x1="23438" y1="68681" x2="23313" y2="70191"/>
                        <a14:foregroundMark x1="23313" y1="71601" x2="23313" y2="71601"/>
                        <a14:foregroundMark x1="22750" y1="72205" x2="14875" y2="72205"/>
                        <a14:foregroundMark x1="13625" y1="71601" x2="11125" y2="74522"/>
                        <a14:foregroundMark x1="11625" y1="73313" x2="12000" y2="67271"/>
                        <a14:foregroundMark x1="11438" y1="70493" x2="21500" y2="73917"/>
                        <a14:foregroundMark x1="23125" y1="73313" x2="24563" y2="76536"/>
                        <a14:foregroundMark x1="31375" y1="77039" x2="14875" y2="75932"/>
                        <a14:foregroundMark x1="14875" y1="75629" x2="30125" y2="82880"/>
                        <a14:foregroundMark x1="35313" y1="81168" x2="28313" y2="80564"/>
                        <a14:foregroundMark x1="28125" y1="80262" x2="40625" y2="80866"/>
                        <a14:foregroundMark x1="40625" y1="80866" x2="47313" y2="78248"/>
                        <a14:foregroundMark x1="53250" y1="74522" x2="41375" y2="81470"/>
                        <a14:foregroundMark x1="41375" y1="81470" x2="41375" y2="81470"/>
                        <a14:foregroundMark x1="40500" y1="81470" x2="51500" y2="77039"/>
                        <a14:foregroundMark x1="51500" y1="77039" x2="53563" y2="75025"/>
                        <a14:foregroundMark x1="54500" y1="73917" x2="48188" y2="80866"/>
                        <a14:foregroundMark x1="47125" y1="80866" x2="55563" y2="72205"/>
                        <a14:foregroundMark x1="55750" y1="71601" x2="51438" y2="76536"/>
                        <a14:foregroundMark x1="20438" y1="82276" x2="9563" y2="76435"/>
                        <a14:foregroundMark x1="9563" y1="76435" x2="9500" y2="76234"/>
                        <a14:foregroundMark x1="10750" y1="75629" x2="23438" y2="82377"/>
                        <a14:foregroundMark x1="23438" y1="82377" x2="33500" y2="82578"/>
                        <a14:foregroundMark x1="34250" y1="81672" x2="21500" y2="84794"/>
                        <a14:foregroundMark x1="21500" y1="84794" x2="17000" y2="83988"/>
                        <a14:backgroundMark x1="60063" y1="20745" x2="62375" y2="22155"/>
                        <a14:backgroundMark x1="63063" y1="21349" x2="75000" y2="20443"/>
                        <a14:backgroundMark x1="75000" y1="20443" x2="75438" y2="20443"/>
                        <a14:backgroundMark x1="71688" y1="13797" x2="74000" y2="38671"/>
                        <a14:backgroundMark x1="72250" y1="36657" x2="71313" y2="27392"/>
                        <a14:backgroundMark x1="71313" y1="27090" x2="69000" y2="51662"/>
                        <a14:backgroundMark x1="69000" y1="49648" x2="65625" y2="55992"/>
                        <a14:backgroundMark x1="65625" y1="60020" x2="64313" y2="71903"/>
                        <a14:backgroundMark x1="62375" y1="68379" x2="61813" y2="66365"/>
                        <a14:backgroundMark x1="66875" y1="29104" x2="65250" y2="28802"/>
                        <a14:backgroundMark x1="60938" y1="37261" x2="60938" y2="37261"/>
                        <a14:backgroundMark x1="60563" y1="36959" x2="59125" y2="35750"/>
                        <a14:backgroundMark x1="60375" y1="35448" x2="61313" y2="36052"/>
                        <a14:backgroundMark x1="61500" y1="35750" x2="59875" y2="35750"/>
                        <a14:backgroundMark x1="60375" y1="34945" x2="61500" y2="36657"/>
                        <a14:backgroundMark x1="62938" y1="51360" x2="56813" y2="58610"/>
                        <a14:backgroundMark x1="59125" y1="25378" x2="64313" y2="25982"/>
                        <a14:backgroundMark x1="67750" y1="35750" x2="67750" y2="40383"/>
                        <a14:backgroundMark x1="67938" y1="40383" x2="70063" y2="35750"/>
                      </a14:backgroundRemoval>
                    </a14:imgEffect>
                  </a14:imgLayer>
                </a14:imgProps>
              </a:ext>
              <a:ext uri="{28A0092B-C50C-407E-A947-70E740481C1C}">
                <a14:useLocalDpi xmlns:a14="http://schemas.microsoft.com/office/drawing/2010/main" val="0"/>
              </a:ext>
            </a:extLst>
          </a:blip>
          <a:srcRect/>
          <a:stretch>
            <a:fillRect/>
          </a:stretch>
        </p:blipFill>
        <p:spPr bwMode="auto">
          <a:xfrm>
            <a:off x="2829353" y="811579"/>
            <a:ext cx="5072041" cy="3147561"/>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684;p30">
            <a:extLst>
              <a:ext uri="{FF2B5EF4-FFF2-40B4-BE49-F238E27FC236}">
                <a16:creationId xmlns:a16="http://schemas.microsoft.com/office/drawing/2014/main" id="{CAF3D4ED-9194-D876-BC40-CEABDB4DF778}"/>
              </a:ext>
            </a:extLst>
          </p:cNvPr>
          <p:cNvSpPr txBox="1">
            <a:spLocks/>
          </p:cNvSpPr>
          <p:nvPr/>
        </p:nvSpPr>
        <p:spPr>
          <a:xfrm>
            <a:off x="1354521" y="2571750"/>
            <a:ext cx="6787034" cy="1091337"/>
          </a:xfrm>
          <a:prstGeom prst="flowChartPunchedTape">
            <a:avLst/>
          </a:prstGeom>
          <a:solidFill>
            <a:srgbClr val="C00000"/>
          </a:solidFill>
          <a:ln/>
        </p:spPr>
        <p:style>
          <a:lnRef idx="2">
            <a:schemeClr val="accent4"/>
          </a:lnRef>
          <a:fillRef idx="1">
            <a:schemeClr val="lt1"/>
          </a:fillRef>
          <a:effectRef idx="0">
            <a:schemeClr val="accent4"/>
          </a:effectRef>
          <a:fontRef idx="minor">
            <a:schemeClr val="dk1"/>
          </a:fontRef>
        </p:style>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800"/>
              <a:buFont typeface="Damion"/>
              <a:buNone/>
              <a:defRPr sz="3800" b="0" i="0" u="none" strike="noStrike" cap="none">
                <a:solidFill>
                  <a:schemeClr val="dk1"/>
                </a:solidFill>
                <a:latin typeface="Damion"/>
                <a:ea typeface="Damion"/>
                <a:cs typeface="Damion"/>
                <a:sym typeface="Damion"/>
              </a:defRPr>
            </a:lvl1pPr>
            <a:lvl2pPr marR="0" lvl="1"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2pPr>
            <a:lvl3pPr marR="0" lvl="2"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3pPr>
            <a:lvl4pPr marR="0" lvl="3"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4pPr>
            <a:lvl5pPr marR="0" lvl="4"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5pPr>
            <a:lvl6pPr marR="0" lvl="5"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6pPr>
            <a:lvl7pPr marR="0" lvl="6"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7pPr>
            <a:lvl8pPr marR="0" lvl="7"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8pPr>
            <a:lvl9pPr marR="0" lvl="8" algn="l" rtl="0">
              <a:lnSpc>
                <a:spcPct val="100000"/>
              </a:lnSpc>
              <a:spcBef>
                <a:spcPts val="0"/>
              </a:spcBef>
              <a:spcAft>
                <a:spcPts val="0"/>
              </a:spcAft>
              <a:buClr>
                <a:schemeClr val="dk1"/>
              </a:buClr>
              <a:buSzPts val="3000"/>
              <a:buFont typeface="Raleway"/>
              <a:buNone/>
              <a:defRPr sz="3000" b="1" i="0" u="none" strike="noStrike" cap="none">
                <a:solidFill>
                  <a:schemeClr val="dk1"/>
                </a:solidFill>
                <a:latin typeface="Raleway"/>
                <a:ea typeface="Raleway"/>
                <a:cs typeface="Raleway"/>
                <a:sym typeface="Raleway"/>
              </a:defRPr>
            </a:lvl9pPr>
          </a:lstStyle>
          <a:p>
            <a:r>
              <a:rPr lang="tr-TR" dirty="0" err="1">
                <a:solidFill>
                  <a:schemeClr val="bg1"/>
                </a:solidFill>
                <a:latin typeface="Comic Sans MS" panose="030F0902030302020204" pitchFamily="66" charset="0"/>
              </a:rPr>
              <a:t>Youth</a:t>
            </a:r>
            <a:r>
              <a:rPr lang="tr-TR" dirty="0">
                <a:solidFill>
                  <a:schemeClr val="bg1"/>
                </a:solidFill>
                <a:latin typeface="Comic Sans MS" panose="030F0902030302020204" pitchFamily="66" charset="0"/>
              </a:rPr>
              <a:t> </a:t>
            </a:r>
            <a:r>
              <a:rPr lang="tr-TR" dirty="0" err="1">
                <a:solidFill>
                  <a:schemeClr val="bg1"/>
                </a:solidFill>
                <a:latin typeface="Comic Sans MS" panose="030F0902030302020204" pitchFamily="66" charset="0"/>
              </a:rPr>
              <a:t>and</a:t>
            </a:r>
            <a:r>
              <a:rPr lang="tr-TR" dirty="0">
                <a:solidFill>
                  <a:schemeClr val="bg1"/>
                </a:solidFill>
                <a:latin typeface="Comic Sans MS" panose="030F0902030302020204" pitchFamily="66" charset="0"/>
              </a:rPr>
              <a:t> Sports </a:t>
            </a:r>
            <a:r>
              <a:rPr lang="tr-TR" dirty="0" err="1">
                <a:solidFill>
                  <a:schemeClr val="bg1"/>
                </a:solidFill>
                <a:latin typeface="Comic Sans MS" panose="030F0902030302020204" pitchFamily="66" charset="0"/>
              </a:rPr>
              <a:t>Day</a:t>
            </a:r>
            <a:endParaRPr lang="tr-TR" dirty="0">
              <a:solidFill>
                <a:schemeClr val="bg1"/>
              </a:solidFill>
              <a:latin typeface="Comic Sans MS" panose="030F0902030302020204" pitchFamily="66" charset="0"/>
            </a:endParaRPr>
          </a:p>
        </p:txBody>
      </p:sp>
    </p:spTree>
    <p:extLst>
      <p:ext uri="{BB962C8B-B14F-4D97-AF65-F5344CB8AC3E}">
        <p14:creationId xmlns:p14="http://schemas.microsoft.com/office/powerpoint/2010/main" val="4290902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20901F-E6F2-1E96-0C19-D7CF40551FE3}"/>
              </a:ext>
            </a:extLst>
          </p:cNvPr>
          <p:cNvSpPr txBox="1"/>
          <p:nvPr/>
        </p:nvSpPr>
        <p:spPr>
          <a:xfrm>
            <a:off x="609598" y="658222"/>
            <a:ext cx="4635401" cy="830997"/>
          </a:xfrm>
          <a:prstGeom prst="rect">
            <a:avLst/>
          </a:prstGeom>
          <a:noFill/>
        </p:spPr>
        <p:txBody>
          <a:bodyPr wrap="square" rtlCol="0">
            <a:spAutoFit/>
          </a:bodyPr>
          <a:lstStyle/>
          <a:p>
            <a:r>
              <a:rPr lang="en-TR" sz="1600" dirty="0">
                <a:latin typeface="Comic Sans MS" panose="030F0902030302020204" pitchFamily="66" charset="0"/>
              </a:rPr>
              <a:t>What do Turkish people celebrate in Commemoration of Atatürk Youth and Sports Day?</a:t>
            </a:r>
          </a:p>
        </p:txBody>
      </p:sp>
      <p:sp>
        <p:nvSpPr>
          <p:cNvPr id="3" name="TextBox 2">
            <a:extLst>
              <a:ext uri="{FF2B5EF4-FFF2-40B4-BE49-F238E27FC236}">
                <a16:creationId xmlns:a16="http://schemas.microsoft.com/office/drawing/2014/main" id="{0F2195FE-181C-ED47-6044-0510325E195C}"/>
              </a:ext>
            </a:extLst>
          </p:cNvPr>
          <p:cNvSpPr txBox="1"/>
          <p:nvPr/>
        </p:nvSpPr>
        <p:spPr>
          <a:xfrm>
            <a:off x="609598" y="1495087"/>
            <a:ext cx="4325008" cy="1077218"/>
          </a:xfrm>
          <a:prstGeom prst="rect">
            <a:avLst/>
          </a:prstGeom>
          <a:noFill/>
        </p:spPr>
        <p:txBody>
          <a:bodyPr wrap="square" rtlCol="0">
            <a:spAutoFit/>
          </a:bodyPr>
          <a:lstStyle/>
          <a:p>
            <a:pPr marL="285750" indent="-285750">
              <a:buFontTx/>
              <a:buChar char="-"/>
            </a:pPr>
            <a:r>
              <a:rPr lang="en-TR" sz="1600" dirty="0">
                <a:latin typeface="Comic Sans MS" panose="030F0902030302020204" pitchFamily="66" charset="0"/>
              </a:rPr>
              <a:t>They celebrate the honor of Mustafa Kemal Atatürk and start of Turkish War of Independence.</a:t>
            </a:r>
          </a:p>
          <a:p>
            <a:pPr marL="285750" indent="-285750">
              <a:buFontTx/>
              <a:buChar char="-"/>
            </a:pPr>
            <a:r>
              <a:rPr lang="en-TR" sz="1600" dirty="0">
                <a:latin typeface="Comic Sans MS" panose="030F0902030302020204" pitchFamily="66" charset="0"/>
              </a:rPr>
              <a:t>This they celebrates youth as future!</a:t>
            </a:r>
          </a:p>
        </p:txBody>
      </p:sp>
      <p:sp>
        <p:nvSpPr>
          <p:cNvPr id="4" name="TextBox 3">
            <a:extLst>
              <a:ext uri="{FF2B5EF4-FFF2-40B4-BE49-F238E27FC236}">
                <a16:creationId xmlns:a16="http://schemas.microsoft.com/office/drawing/2014/main" id="{3B7898FF-8BC2-DB86-9DA8-6A57CE482672}"/>
              </a:ext>
            </a:extLst>
          </p:cNvPr>
          <p:cNvSpPr txBox="1"/>
          <p:nvPr/>
        </p:nvSpPr>
        <p:spPr>
          <a:xfrm>
            <a:off x="570687" y="2589299"/>
            <a:ext cx="4635402" cy="338554"/>
          </a:xfrm>
          <a:prstGeom prst="rect">
            <a:avLst/>
          </a:prstGeom>
          <a:noFill/>
        </p:spPr>
        <p:txBody>
          <a:bodyPr wrap="square" rtlCol="0">
            <a:spAutoFit/>
          </a:bodyPr>
          <a:lstStyle/>
          <a:p>
            <a:r>
              <a:rPr lang="en-TR" sz="1600" dirty="0">
                <a:latin typeface="Comic Sans MS" panose="030F0902030302020204" pitchFamily="66" charset="0"/>
              </a:rPr>
              <a:t>How do Turkish  people celebrate this day?</a:t>
            </a:r>
          </a:p>
        </p:txBody>
      </p:sp>
      <p:sp>
        <p:nvSpPr>
          <p:cNvPr id="5" name="TextBox 4">
            <a:extLst>
              <a:ext uri="{FF2B5EF4-FFF2-40B4-BE49-F238E27FC236}">
                <a16:creationId xmlns:a16="http://schemas.microsoft.com/office/drawing/2014/main" id="{228BD5D9-694D-44D5-4264-8530331745BA}"/>
              </a:ext>
            </a:extLst>
          </p:cNvPr>
          <p:cNvSpPr txBox="1"/>
          <p:nvPr/>
        </p:nvSpPr>
        <p:spPr>
          <a:xfrm>
            <a:off x="578543" y="3145804"/>
            <a:ext cx="3815256" cy="1077218"/>
          </a:xfrm>
          <a:prstGeom prst="rect">
            <a:avLst/>
          </a:prstGeom>
          <a:noFill/>
        </p:spPr>
        <p:txBody>
          <a:bodyPr wrap="square" rtlCol="0">
            <a:spAutoFit/>
          </a:bodyPr>
          <a:lstStyle/>
          <a:p>
            <a:pPr marL="342900" indent="-342900">
              <a:buAutoNum type="arabicPeriod"/>
            </a:pPr>
            <a:r>
              <a:rPr lang="en-TR" sz="1600" dirty="0">
                <a:latin typeface="Comic Sans MS" panose="030F0902030302020204" pitchFamily="66" charset="0"/>
              </a:rPr>
              <a:t>They goes to parades with Turkish flags.</a:t>
            </a:r>
          </a:p>
          <a:p>
            <a:pPr marL="342900" indent="-342900">
              <a:buAutoNum type="arabicPeriod"/>
            </a:pPr>
            <a:r>
              <a:rPr lang="en-TR" sz="1600" dirty="0">
                <a:latin typeface="Comic Sans MS" panose="030F0902030302020204" pitchFamily="66" charset="0"/>
              </a:rPr>
              <a:t>They do sports activities.</a:t>
            </a:r>
          </a:p>
          <a:p>
            <a:pPr marL="342900" indent="-342900">
              <a:buAutoNum type="arabicPeriod"/>
            </a:pPr>
            <a:r>
              <a:rPr lang="en-TR" sz="1600" dirty="0">
                <a:latin typeface="Comic Sans MS" panose="030F0902030302020204" pitchFamily="66" charset="0"/>
              </a:rPr>
              <a:t>They visit Anıtkabir.</a:t>
            </a:r>
          </a:p>
        </p:txBody>
      </p:sp>
      <p:pic>
        <p:nvPicPr>
          <p:cNvPr id="6" name="Picture 4" descr="Mersin Turkey May 19 2016 Commemoration Stock Photo 424432315 | Shutterstock">
            <a:extLst>
              <a:ext uri="{FF2B5EF4-FFF2-40B4-BE49-F238E27FC236}">
                <a16:creationId xmlns:a16="http://schemas.microsoft.com/office/drawing/2014/main" id="{8557FF5D-593B-FEFE-A7E7-4561F32879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177"/>
          <a:stretch/>
        </p:blipFill>
        <p:spPr bwMode="auto">
          <a:xfrm>
            <a:off x="5701553" y="76724"/>
            <a:ext cx="2508048" cy="16765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omorrow is - Commemoration of Ataturk, Youth and Sports Day - Kusadasi News">
            <a:extLst>
              <a:ext uri="{FF2B5EF4-FFF2-40B4-BE49-F238E27FC236}">
                <a16:creationId xmlns:a16="http://schemas.microsoft.com/office/drawing/2014/main" id="{960CDD4B-9C02-51B1-F614-0F74E06BA2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1554" y="3202318"/>
            <a:ext cx="2508047" cy="192606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19 Mayıs Etkinlikleri Başladı - Demokrat Gazetesi">
            <a:extLst>
              <a:ext uri="{FF2B5EF4-FFF2-40B4-BE49-F238E27FC236}">
                <a16:creationId xmlns:a16="http://schemas.microsoft.com/office/drawing/2014/main" id="{44307FE9-C51F-A919-A861-8F902B01C4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7425" y="1699182"/>
            <a:ext cx="2514874" cy="167658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19 mayis Ataturk'u Anma Genclik ve Spor Bayrami Stock Vector by ©sgursozlu  192183210">
            <a:extLst>
              <a:ext uri="{FF2B5EF4-FFF2-40B4-BE49-F238E27FC236}">
                <a16:creationId xmlns:a16="http://schemas.microsoft.com/office/drawing/2014/main" id="{B0AC1E9D-1885-C0FE-BA30-A5C823603F5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0000" l="10000" r="90000">
                        <a14:foregroundMark x1="49250" y1="40118" x2="49250" y2="40118"/>
                        <a14:foregroundMark x1="69563" y1="39471" x2="69563" y2="39471"/>
                        <a14:foregroundMark x1="40938" y1="27706" x2="40938" y2="27706"/>
                        <a14:foregroundMark x1="53500" y1="28176" x2="53500" y2="28176"/>
                        <a14:foregroundMark x1="53375" y1="27647" x2="58813" y2="39059"/>
                        <a14:foregroundMark x1="70938" y1="45706" x2="70938" y2="45706"/>
                      </a14:backgroundRemoval>
                    </a14:imgEffect>
                  </a14:imgLayer>
                </a14:imgProps>
              </a:ext>
              <a:ext uri="{28A0092B-C50C-407E-A947-70E740481C1C}">
                <a14:useLocalDpi xmlns:a14="http://schemas.microsoft.com/office/drawing/2010/main" val="0"/>
              </a:ext>
            </a:extLst>
          </a:blip>
          <a:srcRect l="11053" t="15000" r="13972" b="42222"/>
          <a:stretch/>
        </p:blipFill>
        <p:spPr bwMode="auto">
          <a:xfrm>
            <a:off x="2958627" y="3660367"/>
            <a:ext cx="2677675" cy="1623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93441"/>
      </p:ext>
    </p:extLst>
  </p:cSld>
  <p:clrMapOvr>
    <a:masterClrMapping/>
  </p:clrMapOvr>
</p:sld>
</file>

<file path=ppt/theme/theme1.xml><?xml version="1.0" encoding="utf-8"?>
<a:theme xmlns:a="http://schemas.openxmlformats.org/drawingml/2006/main" name="Holi Festival by Slidesgo">
  <a:themeElements>
    <a:clrScheme name="Simple Light">
      <a:dk1>
        <a:srgbClr val="001B48"/>
      </a:dk1>
      <a:lt1>
        <a:srgbClr val="FBF4EA"/>
      </a:lt1>
      <a:dk2>
        <a:srgbClr val="F6E5CE"/>
      </a:dk2>
      <a:lt2>
        <a:srgbClr val="5CC4C5"/>
      </a:lt2>
      <a:accent1>
        <a:srgbClr val="0CDD9C"/>
      </a:accent1>
      <a:accent2>
        <a:srgbClr val="FFA40B"/>
      </a:accent2>
      <a:accent3>
        <a:srgbClr val="FC0158"/>
      </a:accent3>
      <a:accent4>
        <a:srgbClr val="99001F"/>
      </a:accent4>
      <a:accent5>
        <a:srgbClr val="0040B3"/>
      </a:accent5>
      <a:accent6>
        <a:srgbClr val="FFFFFF"/>
      </a:accent6>
      <a:hlink>
        <a:srgbClr val="001B4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236</Words>
  <Application>Microsoft Office PowerPoint</Application>
  <PresentationFormat>On-screen Show (16:9)</PresentationFormat>
  <Paragraphs>36</Paragraphs>
  <Slides>12</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Damion</vt:lpstr>
      <vt:lpstr>Comic Sans MS</vt:lpstr>
      <vt:lpstr>Urbanist Medium</vt:lpstr>
      <vt:lpstr>Raleway</vt:lpstr>
      <vt:lpstr>Holi Festival by Slidesgo</vt:lpstr>
      <vt:lpstr>Festivals</vt:lpstr>
      <vt:lpstr>Which festival is this?</vt:lpstr>
      <vt:lpstr>PowerPoint Presentation</vt:lpstr>
      <vt:lpstr>Which festival is this?</vt:lpstr>
      <vt:lpstr>PowerPoint Presentation</vt:lpstr>
      <vt:lpstr>Which festival is this?</vt:lpstr>
      <vt:lpstr>Diwali Festival</vt:lpstr>
      <vt:lpstr>Which festival is this?</vt:lpstr>
      <vt:lpstr>We celebrate spring, love and victory of good.</vt:lpstr>
      <vt:lpstr>PowerPoint Presentation</vt:lpstr>
      <vt:lpstr>Which Festival is this?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Festivals</dc:title>
  <dc:creator>b</dc:creator>
  <cp:lastModifiedBy>b</cp:lastModifiedBy>
  <cp:revision>4</cp:revision>
  <dcterms:modified xsi:type="dcterms:W3CDTF">2025-01-08T09:41:26Z</dcterms:modified>
</cp:coreProperties>
</file>