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6/1/2014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78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6/1/2014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233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6/1/2014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648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6/1/2014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66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6/1/2014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740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6/1/2014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717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6/1/2014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57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smtClean="0"/>
              <a:t>6/1/2014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62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6/1/2014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91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6/1/2014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30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smtClean="0"/>
              <a:t>6/1/2014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19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6/1/2014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77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drill</a:t>
            </a:r>
            <a:endParaRPr lang="en-US" dirty="0"/>
          </a:p>
        </p:txBody>
      </p:sp>
      <p:pic>
        <p:nvPicPr>
          <p:cNvPr id="1026" name="Picture 2" descr="http://www.bodrumdabugun.com/wp-content/uploads/2012/03/yangin-tatbikati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909" y="2267805"/>
            <a:ext cx="4935080" cy="328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14531" y="2778793"/>
            <a:ext cx="3489512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 fire drill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292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distress flare</a:t>
            </a:r>
            <a:endParaRPr lang="en-US" dirty="0"/>
          </a:p>
        </p:txBody>
      </p:sp>
      <p:pic>
        <p:nvPicPr>
          <p:cNvPr id="2050" name="Picture 2" descr="http://2.bp.blogspot.com/_ON2e8tbcgaI/TBQonuvZ1kI/AAAAAAAACnQ/8lPvprPIbhA/s1600/IMG_654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420" y="2101755"/>
            <a:ext cx="4907305" cy="368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q8ship.com/qqq/sign1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12" y="2101756"/>
            <a:ext cx="3183906" cy="368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944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funnel</a:t>
            </a:r>
            <a:endParaRPr lang="en-US" dirty="0"/>
          </a:p>
        </p:txBody>
      </p:sp>
      <p:pic>
        <p:nvPicPr>
          <p:cNvPr id="3074" name="Picture 2" descr="http://blogs.davenportlibrary.com/pr/wp-content/2012/03/The-Titanic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238" y="2021075"/>
            <a:ext cx="5411522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14531" y="2608729"/>
            <a:ext cx="2340707" cy="236668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tr-TR" dirty="0"/>
              <a:t>a</a:t>
            </a:r>
            <a:r>
              <a:rPr lang="en-US" dirty="0" smtClean="0"/>
              <a:t> ship with 4 funnels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52192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</TotalTime>
  <Words>12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Retrospect</vt:lpstr>
      <vt:lpstr>drill</vt:lpstr>
      <vt:lpstr>distress flare</vt:lpstr>
      <vt:lpstr>funnel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Furkan Şevket KIR</dc:creator>
  <cp:lastModifiedBy>Furkan Şevket KIR</cp:lastModifiedBy>
  <cp:revision>2</cp:revision>
  <dcterms:created xsi:type="dcterms:W3CDTF">2014-06-01T15:41:50Z</dcterms:created>
  <dcterms:modified xsi:type="dcterms:W3CDTF">2014-06-01T16:08:24Z</dcterms:modified>
</cp:coreProperties>
</file>