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6301"/>
  </p:normalViewPr>
  <p:slideViewPr>
    <p:cSldViewPr snapToGrid="0">
      <p:cViewPr varScale="1">
        <p:scale>
          <a:sx n="127" d="100"/>
          <a:sy n="127" d="100"/>
        </p:scale>
        <p:origin x="5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rkan Kır" userId="1f9e7aa0efaf7f6b" providerId="LiveId" clId="{3C609803-038B-1747-95EA-7268337DB41B}"/>
    <pc:docChg chg="undo custSel modSld">
      <pc:chgData name="Furkan Kır" userId="1f9e7aa0efaf7f6b" providerId="LiveId" clId="{3C609803-038B-1747-95EA-7268337DB41B}" dt="2025-05-10T06:48:02.414" v="23" actId="20577"/>
      <pc:docMkLst>
        <pc:docMk/>
      </pc:docMkLst>
      <pc:sldChg chg="modSp mod">
        <pc:chgData name="Furkan Kır" userId="1f9e7aa0efaf7f6b" providerId="LiveId" clId="{3C609803-038B-1747-95EA-7268337DB41B}" dt="2025-05-10T06:48:02.414" v="23" actId="20577"/>
        <pc:sldMkLst>
          <pc:docMk/>
          <pc:sldMk cId="3159721755" sldId="257"/>
        </pc:sldMkLst>
        <pc:spChg chg="mod">
          <ac:chgData name="Furkan Kır" userId="1f9e7aa0efaf7f6b" providerId="LiveId" clId="{3C609803-038B-1747-95EA-7268337DB41B}" dt="2025-05-10T06:48:02.414" v="23" actId="20577"/>
          <ac:spMkLst>
            <pc:docMk/>
            <pc:sldMk cId="3159721755" sldId="257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5/10/25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5/10/25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5/10/25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311" y="1286530"/>
            <a:ext cx="8923866" cy="49932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dirty="0"/>
              <a:t>TEPCO </a:t>
            </a:r>
            <a:r>
              <a:rPr lang="en-US" sz="2800" dirty="0">
                <a:solidFill>
                  <a:schemeClr val="accent4"/>
                </a:solidFill>
              </a:rPr>
              <a:t>could have prevented</a:t>
            </a:r>
            <a:r>
              <a:rPr lang="en-US" sz="2800" dirty="0"/>
              <a:t> the nuclear accident </a:t>
            </a:r>
            <a:r>
              <a:rPr lang="en-US" sz="2800" dirty="0">
                <a:solidFill>
                  <a:srgbClr val="7030A0"/>
                </a:solidFill>
              </a:rPr>
              <a:t>if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7030A0"/>
                </a:solidFill>
              </a:rPr>
              <a:t>it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7030A0"/>
                </a:solidFill>
              </a:rPr>
              <a:t>had been</a:t>
            </a:r>
            <a:r>
              <a:rPr lang="en-US" sz="2800" dirty="0"/>
              <a:t> prepared enough for the natural disaster</a:t>
            </a:r>
            <a:r>
              <a:rPr lang="tr-TR" sz="2800" dirty="0"/>
              <a:t>. </a:t>
            </a:r>
          </a:p>
          <a:p>
            <a:pPr marL="0" indent="0">
              <a:buNone/>
            </a:pPr>
            <a:endParaRPr lang="tr-TR" sz="2800" dirty="0"/>
          </a:p>
          <a:p>
            <a:pPr marL="0" indent="0">
              <a:buNone/>
            </a:pPr>
            <a:r>
              <a:rPr lang="en-US" sz="2800" dirty="0"/>
              <a:t>The Turkish government </a:t>
            </a:r>
            <a:r>
              <a:rPr lang="en-US" sz="2800" dirty="0">
                <a:solidFill>
                  <a:schemeClr val="accent4"/>
                </a:solidFill>
              </a:rPr>
              <a:t>could</a:t>
            </a:r>
            <a:r>
              <a:rPr lang="tr-TR" sz="2800" dirty="0">
                <a:solidFill>
                  <a:srgbClr val="FF0000"/>
                </a:solidFill>
              </a:rPr>
              <a:t>’</a:t>
            </a:r>
            <a:r>
              <a:rPr lang="en-US" sz="2800" dirty="0" err="1">
                <a:solidFill>
                  <a:srgbClr val="FF0000"/>
                </a:solidFill>
              </a:rPr>
              <a:t>ve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4"/>
                </a:solidFill>
              </a:rPr>
              <a:t>prevented </a:t>
            </a:r>
            <a:r>
              <a:rPr lang="en-US" sz="2800" dirty="0"/>
              <a:t>this tragedy </a:t>
            </a:r>
            <a:r>
              <a:rPr lang="en-US" sz="2800" dirty="0">
                <a:solidFill>
                  <a:srgbClr val="7030A0"/>
                </a:solidFill>
              </a:rPr>
              <a:t>if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7030A0"/>
                </a:solidFill>
              </a:rPr>
              <a:t>it</a:t>
            </a:r>
            <a:r>
              <a:rPr lang="tr-TR" sz="2800" dirty="0">
                <a:solidFill>
                  <a:srgbClr val="FF0000"/>
                </a:solidFill>
              </a:rPr>
              <a:t>’</a:t>
            </a:r>
            <a:r>
              <a:rPr lang="en-US" sz="2800" dirty="0">
                <a:solidFill>
                  <a:srgbClr val="FF0000"/>
                </a:solidFill>
              </a:rPr>
              <a:t>d </a:t>
            </a:r>
            <a:r>
              <a:rPr lang="en-US" sz="2800" dirty="0">
                <a:solidFill>
                  <a:srgbClr val="7030A0"/>
                </a:solidFill>
              </a:rPr>
              <a:t>taken </a:t>
            </a:r>
            <a:r>
              <a:rPr lang="en-US" sz="2800" dirty="0">
                <a:solidFill>
                  <a:schemeClr val="tx2"/>
                </a:solidFill>
              </a:rPr>
              <a:t>the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/>
              <a:t>necessary measures.</a:t>
            </a:r>
            <a:endParaRPr lang="tr-TR" sz="2800" dirty="0"/>
          </a:p>
          <a:p>
            <a:pPr marL="0" indent="0">
              <a:buNone/>
            </a:pPr>
            <a:endParaRPr lang="tr-TR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7030A0"/>
                </a:solidFill>
              </a:rPr>
              <a:t>If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7030A0"/>
                </a:solidFill>
              </a:rPr>
              <a:t>William Murdoch had taken </a:t>
            </a:r>
            <a:r>
              <a:rPr lang="en-US" sz="2800" dirty="0">
                <a:solidFill>
                  <a:schemeClr val="tx2"/>
                </a:solidFill>
              </a:rPr>
              <a:t>action </a:t>
            </a:r>
            <a:r>
              <a:rPr lang="en-US" sz="2800" dirty="0"/>
              <a:t>immediately, he </a:t>
            </a:r>
            <a:r>
              <a:rPr lang="en-US" sz="2800" dirty="0">
                <a:solidFill>
                  <a:schemeClr val="accent4"/>
                </a:solidFill>
              </a:rPr>
              <a:t>would have saved </a:t>
            </a:r>
            <a:r>
              <a:rPr lang="en-US" sz="2800" dirty="0"/>
              <a:t>the Titanic – and 1,496 lives. </a:t>
            </a:r>
          </a:p>
        </p:txBody>
      </p:sp>
    </p:spTree>
    <p:extLst>
      <p:ext uri="{BB962C8B-B14F-4D97-AF65-F5344CB8AC3E}">
        <p14:creationId xmlns:p14="http://schemas.microsoft.com/office/powerpoint/2010/main" val="315972175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</TotalTime>
  <Words>55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Facet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Furkan Şevket KIR</dc:creator>
  <cp:lastModifiedBy>Furkan Kır</cp:lastModifiedBy>
  <cp:revision>5</cp:revision>
  <dcterms:created xsi:type="dcterms:W3CDTF">2014-06-01T16:11:36Z</dcterms:created>
  <dcterms:modified xsi:type="dcterms:W3CDTF">2025-05-10T06:48:06Z</dcterms:modified>
</cp:coreProperties>
</file>